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2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84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87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13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10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69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2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9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791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72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4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6CD30D-2DE8-4F6B-8B28-501949EE6EEC}" type="datetimeFigureOut">
              <a:rPr kumimoji="1" lang="ja-JP" altLang="en-US" smtClean="0"/>
              <a:t>2025/1/30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62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F2C23B5-AC16-4B1C-53E2-52933F728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67734"/>
            <a:ext cx="9144000" cy="69257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F485220-8CC1-14AE-BE41-EA309AD975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489527" y="4320054"/>
            <a:ext cx="2381250" cy="38100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61C217-DFB8-EC3A-F77D-A0E8543D195B}"/>
              </a:ext>
            </a:extLst>
          </p:cNvPr>
          <p:cNvSpPr txBox="1"/>
          <p:nvPr/>
        </p:nvSpPr>
        <p:spPr>
          <a:xfrm>
            <a:off x="4433929" y="461401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受付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B5093E-5C17-A160-0303-03DBAC3BDD21}"/>
              </a:ext>
            </a:extLst>
          </p:cNvPr>
          <p:cNvSpPr txBox="1"/>
          <p:nvPr/>
        </p:nvSpPr>
        <p:spPr>
          <a:xfrm>
            <a:off x="3833333" y="3923745"/>
            <a:ext cx="49244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締切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8EC6E2-0E4B-B75E-142C-D6B73EC6B1D4}"/>
              </a:ext>
            </a:extLst>
          </p:cNvPr>
          <p:cNvSpPr txBox="1"/>
          <p:nvPr/>
        </p:nvSpPr>
        <p:spPr>
          <a:xfrm>
            <a:off x="5147384" y="3895770"/>
            <a:ext cx="49244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締切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D3DAFC3-EAE5-4DFF-E9E5-1A2EEDFBBBC5}"/>
              </a:ext>
            </a:extLst>
          </p:cNvPr>
          <p:cNvSpPr/>
          <p:nvPr/>
        </p:nvSpPr>
        <p:spPr>
          <a:xfrm>
            <a:off x="2667000" y="5686425"/>
            <a:ext cx="2638425" cy="523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D406FA-DA77-083D-4AE3-6639DA8E557D}"/>
              </a:ext>
            </a:extLst>
          </p:cNvPr>
          <p:cNvSpPr txBox="1"/>
          <p:nvPr/>
        </p:nvSpPr>
        <p:spPr>
          <a:xfrm rot="19874201">
            <a:off x="798179" y="1246897"/>
            <a:ext cx="8031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司会者台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27C35A-25DA-E97D-62A0-797EDB8F499E}"/>
              </a:ext>
            </a:extLst>
          </p:cNvPr>
          <p:cNvSpPr/>
          <p:nvPr/>
        </p:nvSpPr>
        <p:spPr>
          <a:xfrm>
            <a:off x="3464001" y="940404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9E3A44F-3312-2645-A8C1-2815E2D09851}"/>
              </a:ext>
            </a:extLst>
          </p:cNvPr>
          <p:cNvSpPr/>
          <p:nvPr/>
        </p:nvSpPr>
        <p:spPr>
          <a:xfrm>
            <a:off x="5501445" y="940403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00B0F0"/>
                </a:solidFill>
              </a:rPr>
              <a:t>JCI</a:t>
            </a:r>
            <a:endParaRPr kumimoji="1" lang="ja-JP" altLang="en-US" sz="1000" dirty="0">
              <a:solidFill>
                <a:srgbClr val="00B0F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9E0375-7573-267E-5DC1-E58264852ED9}"/>
              </a:ext>
            </a:extLst>
          </p:cNvPr>
          <p:cNvSpPr txBox="1"/>
          <p:nvPr/>
        </p:nvSpPr>
        <p:spPr>
          <a:xfrm rot="16200000">
            <a:off x="320253" y="2243462"/>
            <a:ext cx="957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ご厚志陳列</a:t>
            </a:r>
          </a:p>
        </p:txBody>
      </p:sp>
    </p:spTree>
    <p:extLst>
      <p:ext uri="{BB962C8B-B14F-4D97-AF65-F5344CB8AC3E}">
        <p14:creationId xmlns:p14="http://schemas.microsoft.com/office/powerpoint/2010/main" val="505194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9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3</cp:revision>
  <dcterms:created xsi:type="dcterms:W3CDTF">2024-12-26T14:50:00Z</dcterms:created>
  <dcterms:modified xsi:type="dcterms:W3CDTF">2025-01-30T14:06:56Z</dcterms:modified>
</cp:coreProperties>
</file>