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62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63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15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126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031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24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98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9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048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012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8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01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6CFF6F-8E73-4771-8E71-F800CEFF8EAB}" type="datetimeFigureOut">
              <a:rPr kumimoji="1" lang="ja-JP" altLang="en-US" smtClean="0"/>
              <a:t>2025/2/27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02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FF063-1294-2E10-EE29-BE0FD79CE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61FBC59-25A8-388F-DD29-3BD137DBF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016" y="515516"/>
            <a:ext cx="6573167" cy="603016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FC39F56-64BE-E03E-AD86-5A79CF66E5DB}"/>
              </a:ext>
            </a:extLst>
          </p:cNvPr>
          <p:cNvSpPr txBox="1"/>
          <p:nvPr/>
        </p:nvSpPr>
        <p:spPr>
          <a:xfrm>
            <a:off x="4315206" y="214921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来賓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2E6B890-0B40-0DA9-4D04-F971EC9E45AA}"/>
              </a:ext>
            </a:extLst>
          </p:cNvPr>
          <p:cNvSpPr txBox="1"/>
          <p:nvPr/>
        </p:nvSpPr>
        <p:spPr>
          <a:xfrm>
            <a:off x="1208666" y="186599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歴代理事長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357990F-DBB7-1FD5-6F76-61AF2F56F682}"/>
              </a:ext>
            </a:extLst>
          </p:cNvPr>
          <p:cNvSpPr/>
          <p:nvPr/>
        </p:nvSpPr>
        <p:spPr>
          <a:xfrm>
            <a:off x="4076698" y="1324804"/>
            <a:ext cx="1123349" cy="2018163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D859B4B7-E679-38C7-DB13-600E86B3778F}"/>
              </a:ext>
            </a:extLst>
          </p:cNvPr>
          <p:cNvSpPr/>
          <p:nvPr/>
        </p:nvSpPr>
        <p:spPr>
          <a:xfrm>
            <a:off x="2861186" y="1821630"/>
            <a:ext cx="1051001" cy="591367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0C80CDF-1C31-20B9-3A0B-793CB95C6EB5}"/>
              </a:ext>
            </a:extLst>
          </p:cNvPr>
          <p:cNvSpPr txBox="1"/>
          <p:nvPr/>
        </p:nvSpPr>
        <p:spPr>
          <a:xfrm>
            <a:off x="632632" y="357752"/>
            <a:ext cx="1667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スポンサー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LOM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C75CEA5-DB4C-2122-A322-14640A59EE4E}"/>
              </a:ext>
            </a:extLst>
          </p:cNvPr>
          <p:cNvSpPr txBox="1"/>
          <p:nvPr/>
        </p:nvSpPr>
        <p:spPr>
          <a:xfrm>
            <a:off x="161201" y="908861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雨港國際青年商會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4597083-0928-8430-2B35-7BDD5FDDCEB4}"/>
              </a:ext>
            </a:extLst>
          </p:cNvPr>
          <p:cNvCxnSpPr>
            <a:cxnSpLocks/>
          </p:cNvCxnSpPr>
          <p:nvPr/>
        </p:nvCxnSpPr>
        <p:spPr>
          <a:xfrm>
            <a:off x="2178936" y="545307"/>
            <a:ext cx="1065367" cy="9985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4B1E1D63-B752-B507-0DE4-BC3C78A957C8}"/>
              </a:ext>
            </a:extLst>
          </p:cNvPr>
          <p:cNvCxnSpPr>
            <a:cxnSpLocks/>
          </p:cNvCxnSpPr>
          <p:nvPr/>
        </p:nvCxnSpPr>
        <p:spPr>
          <a:xfrm>
            <a:off x="2075942" y="1117389"/>
            <a:ext cx="760745" cy="9522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D384092-4364-0986-A6DB-D9F83CE6387B}"/>
              </a:ext>
            </a:extLst>
          </p:cNvPr>
          <p:cNvSpPr txBox="1"/>
          <p:nvPr/>
        </p:nvSpPr>
        <p:spPr>
          <a:xfrm>
            <a:off x="-68572" y="4171881"/>
            <a:ext cx="19399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四日市</a:t>
            </a:r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シニアクラブ　</a:t>
            </a:r>
            <a:endParaRPr kumimoji="1"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優先順に前へ</a:t>
            </a:r>
            <a:endParaRPr kumimoji="1"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詰めて座わる</a:t>
            </a:r>
            <a:endParaRPr kumimoji="1"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B318A14B-AE41-6899-91FD-FD6809E5780F}"/>
              </a:ext>
            </a:extLst>
          </p:cNvPr>
          <p:cNvSpPr/>
          <p:nvPr/>
        </p:nvSpPr>
        <p:spPr>
          <a:xfrm>
            <a:off x="5283199" y="1278193"/>
            <a:ext cx="1186766" cy="2345539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28D162B-B89C-C873-6AF7-E62C0D71B2BA}"/>
              </a:ext>
            </a:extLst>
          </p:cNvPr>
          <p:cNvSpPr txBox="1"/>
          <p:nvPr/>
        </p:nvSpPr>
        <p:spPr>
          <a:xfrm>
            <a:off x="5402085" y="2266296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来訪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876696E6-9B77-4EB0-AC33-2277042147A5}"/>
              </a:ext>
            </a:extLst>
          </p:cNvPr>
          <p:cNvSpPr/>
          <p:nvPr/>
        </p:nvSpPr>
        <p:spPr>
          <a:xfrm>
            <a:off x="6534971" y="4904353"/>
            <a:ext cx="882713" cy="1525944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F5C6410-254F-6752-CDD9-CB0FA2F9A48E}"/>
              </a:ext>
            </a:extLst>
          </p:cNvPr>
          <p:cNvSpPr txBox="1"/>
          <p:nvPr/>
        </p:nvSpPr>
        <p:spPr>
          <a:xfrm>
            <a:off x="6775945" y="5080675"/>
            <a:ext cx="4154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現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役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会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員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7257439-8604-72C7-723F-4C7809E8E5E6}"/>
              </a:ext>
            </a:extLst>
          </p:cNvPr>
          <p:cNvSpPr/>
          <p:nvPr/>
        </p:nvSpPr>
        <p:spPr>
          <a:xfrm>
            <a:off x="5283199" y="505760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rgbClr val="00B0F0"/>
                </a:solidFill>
              </a:rPr>
              <a:t>JCI</a:t>
            </a:r>
            <a:endParaRPr kumimoji="1" lang="ja-JP" altLang="en-US" sz="1000" dirty="0">
              <a:solidFill>
                <a:srgbClr val="00B0F0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5DFEA1F-7DDF-38C0-55BA-569C07FA7BBC}"/>
              </a:ext>
            </a:extLst>
          </p:cNvPr>
          <p:cNvSpPr/>
          <p:nvPr/>
        </p:nvSpPr>
        <p:spPr>
          <a:xfrm>
            <a:off x="3573686" y="517330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A553309-96B7-FE4D-0EA7-7F3BCDE5F213}"/>
              </a:ext>
            </a:extLst>
          </p:cNvPr>
          <p:cNvSpPr/>
          <p:nvPr/>
        </p:nvSpPr>
        <p:spPr>
          <a:xfrm>
            <a:off x="2868772" y="2414944"/>
            <a:ext cx="1051001" cy="1208788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2BC8F91B-1809-E89C-B077-5B7CAA650E8D}"/>
              </a:ext>
            </a:extLst>
          </p:cNvPr>
          <p:cNvCxnSpPr>
            <a:cxnSpLocks/>
          </p:cNvCxnSpPr>
          <p:nvPr/>
        </p:nvCxnSpPr>
        <p:spPr>
          <a:xfrm>
            <a:off x="2090426" y="2147787"/>
            <a:ext cx="760745" cy="9522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6A25CC61-7735-AA4E-7181-8F136A14EA5B}"/>
              </a:ext>
            </a:extLst>
          </p:cNvPr>
          <p:cNvSpPr/>
          <p:nvPr/>
        </p:nvSpPr>
        <p:spPr>
          <a:xfrm>
            <a:off x="1862931" y="3731054"/>
            <a:ext cx="4607034" cy="2699243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8AEB0C-DEC9-B6D3-DE3A-92DD0CD84AE9}"/>
              </a:ext>
            </a:extLst>
          </p:cNvPr>
          <p:cNvSpPr txBox="1"/>
          <p:nvPr/>
        </p:nvSpPr>
        <p:spPr>
          <a:xfrm>
            <a:off x="6519766" y="1872220"/>
            <a:ext cx="26420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日本→地区→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12LOM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→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ブロックの順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で座る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DDE26C5A-7BE0-65A7-C3CC-0711EE88C9B1}"/>
              </a:ext>
            </a:extLst>
          </p:cNvPr>
          <p:cNvCxnSpPr>
            <a:cxnSpLocks/>
          </p:cNvCxnSpPr>
          <p:nvPr/>
        </p:nvCxnSpPr>
        <p:spPr>
          <a:xfrm flipH="1">
            <a:off x="6563473" y="2753766"/>
            <a:ext cx="371274" cy="58920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F96D2E2-6412-4BE6-8FEC-13F05AC3364B}"/>
              </a:ext>
            </a:extLst>
          </p:cNvPr>
          <p:cNvSpPr txBox="1"/>
          <p:nvPr/>
        </p:nvSpPr>
        <p:spPr>
          <a:xfrm>
            <a:off x="4199789" y="399197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優先①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0953BC7-71AB-D85B-D6DE-0D5B9BBA5171}"/>
              </a:ext>
            </a:extLst>
          </p:cNvPr>
          <p:cNvSpPr txBox="1"/>
          <p:nvPr/>
        </p:nvSpPr>
        <p:spPr>
          <a:xfrm>
            <a:off x="4199789" y="490435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優先②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3C78BA0-AC63-9B2A-995D-A72E969D3F7D}"/>
              </a:ext>
            </a:extLst>
          </p:cNvPr>
          <p:cNvSpPr txBox="1"/>
          <p:nvPr/>
        </p:nvSpPr>
        <p:spPr>
          <a:xfrm>
            <a:off x="4228507" y="572005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優先③</a:t>
            </a: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DB4A407F-22CE-F012-5AB8-1E036D9358F3}"/>
              </a:ext>
            </a:extLst>
          </p:cNvPr>
          <p:cNvSpPr/>
          <p:nvPr/>
        </p:nvSpPr>
        <p:spPr>
          <a:xfrm>
            <a:off x="1847852" y="3820812"/>
            <a:ext cx="4607034" cy="823162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A9467386-369B-5B79-33DA-764720787AAF}"/>
              </a:ext>
            </a:extLst>
          </p:cNvPr>
          <p:cNvSpPr/>
          <p:nvPr/>
        </p:nvSpPr>
        <p:spPr>
          <a:xfrm>
            <a:off x="1841350" y="4669179"/>
            <a:ext cx="4607034" cy="823162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688D9F53-28E9-6392-8669-169269DE9FC7}"/>
              </a:ext>
            </a:extLst>
          </p:cNvPr>
          <p:cNvSpPr/>
          <p:nvPr/>
        </p:nvSpPr>
        <p:spPr>
          <a:xfrm>
            <a:off x="1902262" y="5537233"/>
            <a:ext cx="4607034" cy="823162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DAFBD442-7EDC-6196-EC03-7A8BA6B6CF3F}"/>
              </a:ext>
            </a:extLst>
          </p:cNvPr>
          <p:cNvCxnSpPr>
            <a:cxnSpLocks/>
          </p:cNvCxnSpPr>
          <p:nvPr/>
        </p:nvCxnSpPr>
        <p:spPr>
          <a:xfrm>
            <a:off x="933151" y="4863825"/>
            <a:ext cx="760745" cy="9522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6587B6D-DDC6-C0A6-3866-1447B0619EE9}"/>
              </a:ext>
            </a:extLst>
          </p:cNvPr>
          <p:cNvSpPr txBox="1"/>
          <p:nvPr/>
        </p:nvSpPr>
        <p:spPr>
          <a:xfrm>
            <a:off x="7156917" y="2634028"/>
            <a:ext cx="2121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※12LOM</a:t>
            </a:r>
            <a:r>
              <a:rPr kumimoji="1" lang="ja-JP" altLang="en-US" sz="1000" dirty="0"/>
              <a:t>は四日市、桑名を除く。</a:t>
            </a:r>
            <a:endParaRPr kumimoji="1" lang="en-US" altLang="ja-JP" sz="1000" dirty="0"/>
          </a:p>
          <a:p>
            <a:r>
              <a:rPr kumimoji="1" lang="ja-JP" altLang="en-US" sz="1000" dirty="0"/>
              <a:t>　桑名はブロックとする。</a:t>
            </a: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7539CE23-8A7B-D201-42D0-5D18746A2B29}"/>
              </a:ext>
            </a:extLst>
          </p:cNvPr>
          <p:cNvSpPr/>
          <p:nvPr/>
        </p:nvSpPr>
        <p:spPr>
          <a:xfrm>
            <a:off x="6519766" y="3731053"/>
            <a:ext cx="882713" cy="1094369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AC13909-BC51-B6C1-FBC5-373F5469F9DD}"/>
              </a:ext>
            </a:extLst>
          </p:cNvPr>
          <p:cNvSpPr txBox="1"/>
          <p:nvPr/>
        </p:nvSpPr>
        <p:spPr>
          <a:xfrm>
            <a:off x="6588393" y="3955071"/>
            <a:ext cx="790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オブ</a:t>
            </a:r>
            <a:endParaRPr kumimoji="1" lang="en-US" altLang="ja-JP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ザーブ</a:t>
            </a:r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B248A465-9C21-C5D7-9854-1407C1A41202}"/>
              </a:ext>
            </a:extLst>
          </p:cNvPr>
          <p:cNvCxnSpPr>
            <a:cxnSpLocks/>
          </p:cNvCxnSpPr>
          <p:nvPr/>
        </p:nvCxnSpPr>
        <p:spPr>
          <a:xfrm flipH="1" flipV="1">
            <a:off x="7425149" y="4361302"/>
            <a:ext cx="373404" cy="5025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E4D994D-D5F1-86BF-D3A5-E7450B953750}"/>
              </a:ext>
            </a:extLst>
          </p:cNvPr>
          <p:cNvSpPr txBox="1"/>
          <p:nvPr/>
        </p:nvSpPr>
        <p:spPr>
          <a:xfrm>
            <a:off x="7669107" y="4896009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来賓付き添い</a:t>
            </a:r>
            <a:endParaRPr kumimoji="1" lang="en-US" altLang="ja-JP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0DCAE7FE-5C4C-793A-5318-0A312AA2FAAC}"/>
              </a:ext>
            </a:extLst>
          </p:cNvPr>
          <p:cNvSpPr/>
          <p:nvPr/>
        </p:nvSpPr>
        <p:spPr>
          <a:xfrm>
            <a:off x="3413427" y="1430593"/>
            <a:ext cx="690508" cy="505719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12EC5A4-E89F-49E2-357D-1821A3B2A9EC}"/>
              </a:ext>
            </a:extLst>
          </p:cNvPr>
          <p:cNvSpPr txBox="1"/>
          <p:nvPr/>
        </p:nvSpPr>
        <p:spPr>
          <a:xfrm>
            <a:off x="4182318" y="337546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記者席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7F87FD6-CCA2-65BA-3DC4-5AF1ECE12578}"/>
              </a:ext>
            </a:extLst>
          </p:cNvPr>
          <p:cNvSpPr txBox="1"/>
          <p:nvPr/>
        </p:nvSpPr>
        <p:spPr>
          <a:xfrm>
            <a:off x="962686" y="6518781"/>
            <a:ext cx="7316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全体出欠確認が取れ次第、参加者数によっては前に詰めた配置とします。</a:t>
            </a:r>
          </a:p>
        </p:txBody>
      </p:sp>
    </p:spTree>
    <p:extLst>
      <p:ext uri="{BB962C8B-B14F-4D97-AF65-F5344CB8AC3E}">
        <p14:creationId xmlns:p14="http://schemas.microsoft.com/office/powerpoint/2010/main" val="4048412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84</Words>
  <Application>Microsoft Office PowerPoint</Application>
  <PresentationFormat>画面に合わせる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（有）森山建設 .</cp:lastModifiedBy>
  <cp:revision>6</cp:revision>
  <cp:lastPrinted>2025-02-27T01:32:29Z</cp:lastPrinted>
  <dcterms:created xsi:type="dcterms:W3CDTF">2024-12-13T13:56:57Z</dcterms:created>
  <dcterms:modified xsi:type="dcterms:W3CDTF">2025-02-27T01:33:38Z</dcterms:modified>
</cp:coreProperties>
</file>