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handoutMasterIdLst>
    <p:handoutMasterId r:id="rId7"/>
  </p:handoutMasterIdLst>
  <p:sldIdLst>
    <p:sldId id="256" r:id="rId2"/>
    <p:sldId id="259" r:id="rId3"/>
    <p:sldId id="258" r:id="rId4"/>
    <p:sldId id="257" r:id="rId5"/>
  </p:sldIdLst>
  <p:sldSz cx="9144000" cy="6858000" type="screen4x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586" autoAdjust="0"/>
  </p:normalViewPr>
  <p:slideViewPr>
    <p:cSldViewPr snapToGrid="0">
      <p:cViewPr varScale="1">
        <p:scale>
          <a:sx n="77" d="100"/>
          <a:sy n="77" d="100"/>
        </p:scale>
        <p:origin x="1646" y="62"/>
      </p:cViewPr>
      <p:guideLst/>
    </p:cSldViewPr>
  </p:slideViewPr>
  <p:notesTextViewPr>
    <p:cViewPr>
      <p:scale>
        <a:sx n="1" d="1"/>
        <a:sy n="1" d="1"/>
      </p:scale>
      <p:origin x="0" y="0"/>
    </p:cViewPr>
  </p:notesTextViewPr>
  <p:notesViewPr>
    <p:cSldViewPr snapToGrid="0">
      <p:cViewPr varScale="1">
        <p:scale>
          <a:sx n="39" d="100"/>
          <a:sy n="39" d="100"/>
        </p:scale>
        <p:origin x="332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F00FD29-7C78-02B7-3316-2A03E976C231}"/>
              </a:ext>
            </a:extLst>
          </p:cNvPr>
          <p:cNvSpPr>
            <a:spLocks noGrp="1"/>
          </p:cNvSpPr>
          <p:nvPr>
            <p:ph type="hdr" sz="quarter"/>
          </p:nvPr>
        </p:nvSpPr>
        <p:spPr>
          <a:xfrm>
            <a:off x="0" y="0"/>
            <a:ext cx="3078758" cy="513061"/>
          </a:xfrm>
          <a:prstGeom prst="rect">
            <a:avLst/>
          </a:prstGeom>
        </p:spPr>
        <p:txBody>
          <a:bodyPr vert="horz" lIns="63675" tIns="31837" rIns="63675" bIns="31837" rtlCol="0"/>
          <a:lstStyle>
            <a:lvl1pPr algn="l">
              <a:defRPr sz="900"/>
            </a:lvl1pPr>
          </a:lstStyle>
          <a:p>
            <a:endParaRPr kumimoji="1" lang="ja-JP" altLang="en-US"/>
          </a:p>
        </p:txBody>
      </p:sp>
      <p:sp>
        <p:nvSpPr>
          <p:cNvPr id="3" name="日付プレースホルダー 2">
            <a:extLst>
              <a:ext uri="{FF2B5EF4-FFF2-40B4-BE49-F238E27FC236}">
                <a16:creationId xmlns:a16="http://schemas.microsoft.com/office/drawing/2014/main" id="{A034D7CA-657E-1F07-0093-39E4C8CF0E54}"/>
              </a:ext>
            </a:extLst>
          </p:cNvPr>
          <p:cNvSpPr>
            <a:spLocks noGrp="1"/>
          </p:cNvSpPr>
          <p:nvPr>
            <p:ph type="dt" sz="quarter" idx="1"/>
          </p:nvPr>
        </p:nvSpPr>
        <p:spPr>
          <a:xfrm>
            <a:off x="4024203" y="0"/>
            <a:ext cx="3078758" cy="513061"/>
          </a:xfrm>
          <a:prstGeom prst="rect">
            <a:avLst/>
          </a:prstGeom>
        </p:spPr>
        <p:txBody>
          <a:bodyPr vert="horz" lIns="63675" tIns="31837" rIns="63675" bIns="31837" rtlCol="0"/>
          <a:lstStyle>
            <a:lvl1pPr algn="r">
              <a:defRPr sz="900"/>
            </a:lvl1pPr>
          </a:lstStyle>
          <a:p>
            <a:fld id="{E27ED06B-DA10-42E1-8275-2A9C71AF9033}" type="datetimeFigureOut">
              <a:rPr kumimoji="1" lang="ja-JP" altLang="en-US" smtClean="0"/>
              <a:t>2025/2/27</a:t>
            </a:fld>
            <a:endParaRPr kumimoji="1" lang="ja-JP" altLang="en-US"/>
          </a:p>
        </p:txBody>
      </p:sp>
      <p:sp>
        <p:nvSpPr>
          <p:cNvPr id="4" name="フッター プレースホルダー 3">
            <a:extLst>
              <a:ext uri="{FF2B5EF4-FFF2-40B4-BE49-F238E27FC236}">
                <a16:creationId xmlns:a16="http://schemas.microsoft.com/office/drawing/2014/main" id="{FBD11BC1-12E4-18F4-9B8F-D5D91C34082F}"/>
              </a:ext>
            </a:extLst>
          </p:cNvPr>
          <p:cNvSpPr>
            <a:spLocks noGrp="1"/>
          </p:cNvSpPr>
          <p:nvPr>
            <p:ph type="ftr" sz="quarter" idx="2"/>
          </p:nvPr>
        </p:nvSpPr>
        <p:spPr>
          <a:xfrm>
            <a:off x="0" y="9721554"/>
            <a:ext cx="3078758" cy="513059"/>
          </a:xfrm>
          <a:prstGeom prst="rect">
            <a:avLst/>
          </a:prstGeom>
        </p:spPr>
        <p:txBody>
          <a:bodyPr vert="horz" lIns="63675" tIns="31837" rIns="63675" bIns="31837" rtlCol="0" anchor="b"/>
          <a:lstStyle>
            <a:lvl1pPr algn="l">
              <a:defRPr sz="900"/>
            </a:lvl1pPr>
          </a:lstStyle>
          <a:p>
            <a:endParaRPr kumimoji="1" lang="ja-JP" altLang="en-US"/>
          </a:p>
        </p:txBody>
      </p:sp>
      <p:sp>
        <p:nvSpPr>
          <p:cNvPr id="5" name="スライド番号プレースホルダー 4">
            <a:extLst>
              <a:ext uri="{FF2B5EF4-FFF2-40B4-BE49-F238E27FC236}">
                <a16:creationId xmlns:a16="http://schemas.microsoft.com/office/drawing/2014/main" id="{A40FD53C-CED4-226A-D305-DE89AF852E21}"/>
              </a:ext>
            </a:extLst>
          </p:cNvPr>
          <p:cNvSpPr>
            <a:spLocks noGrp="1"/>
          </p:cNvSpPr>
          <p:nvPr>
            <p:ph type="sldNum" sz="quarter" idx="3"/>
          </p:nvPr>
        </p:nvSpPr>
        <p:spPr>
          <a:xfrm>
            <a:off x="4024203" y="9721554"/>
            <a:ext cx="3078758" cy="513059"/>
          </a:xfrm>
          <a:prstGeom prst="rect">
            <a:avLst/>
          </a:prstGeom>
        </p:spPr>
        <p:txBody>
          <a:bodyPr vert="horz" lIns="63675" tIns="31837" rIns="63675" bIns="31837" rtlCol="0" anchor="b"/>
          <a:lstStyle>
            <a:lvl1pPr algn="r">
              <a:defRPr sz="900"/>
            </a:lvl1pPr>
          </a:lstStyle>
          <a:p>
            <a:fld id="{F1AC26A8-D4F7-492D-8B67-F5051E1D060F}" type="slidenum">
              <a:rPr kumimoji="1" lang="ja-JP" altLang="en-US" smtClean="0"/>
              <a:t>‹#›</a:t>
            </a:fld>
            <a:endParaRPr kumimoji="1" lang="ja-JP" altLang="en-US"/>
          </a:p>
        </p:txBody>
      </p:sp>
    </p:spTree>
    <p:extLst>
      <p:ext uri="{BB962C8B-B14F-4D97-AF65-F5344CB8AC3E}">
        <p14:creationId xmlns:p14="http://schemas.microsoft.com/office/powerpoint/2010/main" val="4052608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3078426" cy="513508"/>
          </a:xfrm>
          <a:prstGeom prst="rect">
            <a:avLst/>
          </a:prstGeom>
        </p:spPr>
        <p:txBody>
          <a:bodyPr vert="horz" lIns="99058" tIns="49529" rIns="99058" bIns="49529" rtlCol="0"/>
          <a:lstStyle>
            <a:lvl1pPr algn="l">
              <a:defRPr sz="1100"/>
            </a:lvl1pPr>
          </a:lstStyle>
          <a:p>
            <a:endParaRPr kumimoji="1" lang="ja-JP" altLang="en-US"/>
          </a:p>
        </p:txBody>
      </p:sp>
      <p:sp>
        <p:nvSpPr>
          <p:cNvPr id="3" name="日付プレースホルダー 2"/>
          <p:cNvSpPr>
            <a:spLocks noGrp="1"/>
          </p:cNvSpPr>
          <p:nvPr>
            <p:ph type="dt" idx="1"/>
          </p:nvPr>
        </p:nvSpPr>
        <p:spPr>
          <a:xfrm>
            <a:off x="4023995" y="1"/>
            <a:ext cx="3078426" cy="513508"/>
          </a:xfrm>
          <a:prstGeom prst="rect">
            <a:avLst/>
          </a:prstGeom>
        </p:spPr>
        <p:txBody>
          <a:bodyPr vert="horz" lIns="99058" tIns="49529" rIns="99058" bIns="49529" rtlCol="0"/>
          <a:lstStyle>
            <a:lvl1pPr algn="r">
              <a:defRPr sz="1100"/>
            </a:lvl1pPr>
          </a:lstStyle>
          <a:p>
            <a:fld id="{C1125062-E504-4762-A21A-5FEB5EA4D772}" type="datetimeFigureOut">
              <a:rPr kumimoji="1" lang="ja-JP" altLang="en-US" smtClean="0"/>
              <a:t>2025/2/27</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8513" cy="3455988"/>
          </a:xfrm>
          <a:prstGeom prst="rect">
            <a:avLst/>
          </a:prstGeom>
          <a:noFill/>
          <a:ln w="12700">
            <a:solidFill>
              <a:prstClr val="black"/>
            </a:solidFill>
          </a:ln>
        </p:spPr>
        <p:txBody>
          <a:bodyPr vert="horz" lIns="99058" tIns="49529" rIns="99058" bIns="49529" rtlCol="0" anchor="ctr"/>
          <a:lstStyle/>
          <a:p>
            <a:endParaRPr lang="ja-JP" altLang="en-US"/>
          </a:p>
        </p:txBody>
      </p:sp>
      <p:sp>
        <p:nvSpPr>
          <p:cNvPr id="5" name="ノート プレースホルダー 4"/>
          <p:cNvSpPr>
            <a:spLocks noGrp="1"/>
          </p:cNvSpPr>
          <p:nvPr>
            <p:ph type="body" sz="quarter" idx="3"/>
          </p:nvPr>
        </p:nvSpPr>
        <p:spPr>
          <a:xfrm>
            <a:off x="710407" y="4925410"/>
            <a:ext cx="5683250" cy="4029879"/>
          </a:xfrm>
          <a:prstGeom prst="rect">
            <a:avLst/>
          </a:prstGeom>
        </p:spPr>
        <p:txBody>
          <a:bodyPr vert="horz" lIns="99058" tIns="49529" rIns="99058" bIns="4952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721107"/>
            <a:ext cx="3078426" cy="513507"/>
          </a:xfrm>
          <a:prstGeom prst="rect">
            <a:avLst/>
          </a:prstGeom>
        </p:spPr>
        <p:txBody>
          <a:bodyPr vert="horz" lIns="99058" tIns="49529" rIns="99058" bIns="49529"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4023995" y="9721107"/>
            <a:ext cx="3078426" cy="513507"/>
          </a:xfrm>
          <a:prstGeom prst="rect">
            <a:avLst/>
          </a:prstGeom>
        </p:spPr>
        <p:txBody>
          <a:bodyPr vert="horz" lIns="99058" tIns="49529" rIns="99058" bIns="49529" rtlCol="0" anchor="b"/>
          <a:lstStyle>
            <a:lvl1pPr algn="r">
              <a:defRPr sz="1100"/>
            </a:lvl1pPr>
          </a:lstStyle>
          <a:p>
            <a:fld id="{70F0571D-D1CC-452F-A79C-5B3C36B929C5}" type="slidenum">
              <a:rPr kumimoji="1" lang="ja-JP" altLang="en-US" smtClean="0"/>
              <a:t>‹#›</a:t>
            </a:fld>
            <a:endParaRPr kumimoji="1" lang="ja-JP" altLang="en-US"/>
          </a:p>
        </p:txBody>
      </p:sp>
    </p:spTree>
    <p:extLst>
      <p:ext uri="{BB962C8B-B14F-4D97-AF65-F5344CB8AC3E}">
        <p14:creationId xmlns:p14="http://schemas.microsoft.com/office/powerpoint/2010/main" val="3816032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0F0571D-D1CC-452F-A79C-5B3C36B929C5}" type="slidenum">
              <a:rPr kumimoji="1" lang="ja-JP" altLang="en-US" smtClean="0"/>
              <a:t>1</a:t>
            </a:fld>
            <a:endParaRPr kumimoji="1" lang="ja-JP" altLang="en-US"/>
          </a:p>
        </p:txBody>
      </p:sp>
    </p:spTree>
    <p:extLst>
      <p:ext uri="{BB962C8B-B14F-4D97-AF65-F5344CB8AC3E}">
        <p14:creationId xmlns:p14="http://schemas.microsoft.com/office/powerpoint/2010/main" val="183104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DCBB5-B693-AD12-FA88-9798791A3E9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961DCEB-4D38-054F-7DA1-745F5C46EE9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EDFE59B-3F20-BE12-751C-CC9ADE818FC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C4E5DB3-3782-8AAF-2339-DF9BABA91816}"/>
              </a:ext>
            </a:extLst>
          </p:cNvPr>
          <p:cNvSpPr>
            <a:spLocks noGrp="1"/>
          </p:cNvSpPr>
          <p:nvPr>
            <p:ph type="sldNum" sz="quarter" idx="5"/>
          </p:nvPr>
        </p:nvSpPr>
        <p:spPr/>
        <p:txBody>
          <a:bodyPr/>
          <a:lstStyle/>
          <a:p>
            <a:fld id="{70F0571D-D1CC-452F-A79C-5B3C36B929C5}" type="slidenum">
              <a:rPr kumimoji="1" lang="ja-JP" altLang="en-US" smtClean="0"/>
              <a:t>2</a:t>
            </a:fld>
            <a:endParaRPr kumimoji="1" lang="ja-JP" altLang="en-US"/>
          </a:p>
        </p:txBody>
      </p:sp>
    </p:spTree>
    <p:extLst>
      <p:ext uri="{BB962C8B-B14F-4D97-AF65-F5344CB8AC3E}">
        <p14:creationId xmlns:p14="http://schemas.microsoft.com/office/powerpoint/2010/main" val="297379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8370B-49C0-D41D-DE9A-9411D71CB4A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EFE885-91FF-DD74-5FF0-8577A1DC2CC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DB1CA3A-D779-AB3D-1706-9C3E72EB1A7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14E90B7-563A-9D38-369D-3EA0D97F9C86}"/>
              </a:ext>
            </a:extLst>
          </p:cNvPr>
          <p:cNvSpPr>
            <a:spLocks noGrp="1"/>
          </p:cNvSpPr>
          <p:nvPr>
            <p:ph type="sldNum" sz="quarter" idx="5"/>
          </p:nvPr>
        </p:nvSpPr>
        <p:spPr/>
        <p:txBody>
          <a:bodyPr/>
          <a:lstStyle/>
          <a:p>
            <a:fld id="{70F0571D-D1CC-452F-A79C-5B3C36B929C5}" type="slidenum">
              <a:rPr kumimoji="1" lang="ja-JP" altLang="en-US" smtClean="0"/>
              <a:t>3</a:t>
            </a:fld>
            <a:endParaRPr kumimoji="1" lang="ja-JP" altLang="en-US"/>
          </a:p>
        </p:txBody>
      </p:sp>
    </p:spTree>
    <p:extLst>
      <p:ext uri="{BB962C8B-B14F-4D97-AF65-F5344CB8AC3E}">
        <p14:creationId xmlns:p14="http://schemas.microsoft.com/office/powerpoint/2010/main" val="2435664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49817-31F3-D212-830F-6988E123A7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6EC77BE-079D-5796-57B0-98AB51F476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26EA7C8-E1B8-6059-7682-62A1BFB4703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23CD95-3840-5722-FCF6-D41B4EA22098}"/>
              </a:ext>
            </a:extLst>
          </p:cNvPr>
          <p:cNvSpPr>
            <a:spLocks noGrp="1"/>
          </p:cNvSpPr>
          <p:nvPr>
            <p:ph type="sldNum" sz="quarter" idx="5"/>
          </p:nvPr>
        </p:nvSpPr>
        <p:spPr/>
        <p:txBody>
          <a:bodyPr/>
          <a:lstStyle/>
          <a:p>
            <a:fld id="{70F0571D-D1CC-452F-A79C-5B3C36B929C5}" type="slidenum">
              <a:rPr kumimoji="1" lang="ja-JP" altLang="en-US" smtClean="0"/>
              <a:t>4</a:t>
            </a:fld>
            <a:endParaRPr kumimoji="1" lang="ja-JP" altLang="en-US"/>
          </a:p>
        </p:txBody>
      </p:sp>
    </p:spTree>
    <p:extLst>
      <p:ext uri="{BB962C8B-B14F-4D97-AF65-F5344CB8AC3E}">
        <p14:creationId xmlns:p14="http://schemas.microsoft.com/office/powerpoint/2010/main" val="1984158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761630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819144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3986508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094319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3916054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1810264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727970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432395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902777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4256403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71371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60AE100-3BF7-4E9E-8B6C-29E301AFE68F}" type="datetimeFigureOut">
              <a:rPr kumimoji="1" lang="ja-JP" altLang="en-US" smtClean="0"/>
              <a:t>2025/2/27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421676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ロゴ&#10;&#10;自動的に生成された説明">
            <a:extLst>
              <a:ext uri="{FF2B5EF4-FFF2-40B4-BE49-F238E27FC236}">
                <a16:creationId xmlns:a16="http://schemas.microsoft.com/office/drawing/2014/main" id="{B1FEADD5-05B3-B877-BE12-00864DDD2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1490" y="2291994"/>
            <a:ext cx="3696325" cy="3696325"/>
          </a:xfrm>
          <a:prstGeom prst="rect">
            <a:avLst/>
          </a:prstGeom>
        </p:spPr>
      </p:pic>
      <p:pic>
        <p:nvPicPr>
          <p:cNvPr id="2" name="図 1">
            <a:extLst>
              <a:ext uri="{FF2B5EF4-FFF2-40B4-BE49-F238E27FC236}">
                <a16:creationId xmlns:a16="http://schemas.microsoft.com/office/drawing/2014/main" id="{27DF142A-C29E-6E1E-C089-C7D4B17F46E2}"/>
              </a:ext>
            </a:extLst>
          </p:cNvPr>
          <p:cNvPicPr>
            <a:picLocks noChangeAspect="1"/>
          </p:cNvPicPr>
          <p:nvPr/>
        </p:nvPicPr>
        <p:blipFill>
          <a:blip r:embed="rId4"/>
          <a:srcRect l="33252" r="31078" b="75683"/>
          <a:stretch/>
        </p:blipFill>
        <p:spPr>
          <a:xfrm>
            <a:off x="4759323" y="201062"/>
            <a:ext cx="1156003" cy="466527"/>
          </a:xfrm>
          <a:prstGeom prst="rect">
            <a:avLst/>
          </a:prstGeom>
        </p:spPr>
      </p:pic>
      <p:sp>
        <p:nvSpPr>
          <p:cNvPr id="16" name="テキスト ボックス 15">
            <a:extLst>
              <a:ext uri="{FF2B5EF4-FFF2-40B4-BE49-F238E27FC236}">
                <a16:creationId xmlns:a16="http://schemas.microsoft.com/office/drawing/2014/main" id="{352AF9B7-1AD3-1482-54A5-F810F26D0325}"/>
              </a:ext>
            </a:extLst>
          </p:cNvPr>
          <p:cNvSpPr txBox="1"/>
          <p:nvPr/>
        </p:nvSpPr>
        <p:spPr>
          <a:xfrm>
            <a:off x="5321030" y="881100"/>
            <a:ext cx="3057247" cy="338554"/>
          </a:xfrm>
          <a:prstGeom prst="rect">
            <a:avLst/>
          </a:prstGeom>
          <a:noFill/>
        </p:spPr>
        <p:txBody>
          <a:bodyPr wrap="none" rtlCol="0">
            <a:spAutoFit/>
          </a:bodyPr>
          <a:lstStyle/>
          <a:p>
            <a:pPr algn="ctr"/>
            <a:r>
              <a:rPr kumimoji="1" lang="ja-JP" altLang="en-US" sz="1600" dirty="0">
                <a:latin typeface="游明朝" panose="02020400000000000000" pitchFamily="18" charset="-128"/>
                <a:ea typeface="游明朝" panose="02020400000000000000" pitchFamily="18" charset="-128"/>
              </a:rPr>
              <a:t>一般社団法人四日市青年会議所</a:t>
            </a:r>
          </a:p>
        </p:txBody>
      </p:sp>
      <p:sp>
        <p:nvSpPr>
          <p:cNvPr id="17" name="テキスト ボックス 16">
            <a:extLst>
              <a:ext uri="{FF2B5EF4-FFF2-40B4-BE49-F238E27FC236}">
                <a16:creationId xmlns:a16="http://schemas.microsoft.com/office/drawing/2014/main" id="{0DC154E7-D8C6-32BA-9A00-A95F930ECEA4}"/>
              </a:ext>
            </a:extLst>
          </p:cNvPr>
          <p:cNvSpPr txBox="1"/>
          <p:nvPr/>
        </p:nvSpPr>
        <p:spPr>
          <a:xfrm>
            <a:off x="5949984" y="1273546"/>
            <a:ext cx="2008883" cy="523220"/>
          </a:xfrm>
          <a:prstGeom prst="rect">
            <a:avLst/>
          </a:prstGeom>
          <a:noFill/>
        </p:spPr>
        <p:txBody>
          <a:bodyPr wrap="none" rtlCol="0">
            <a:spAutoFit/>
          </a:bodyPr>
          <a:lstStyle/>
          <a:p>
            <a:pPr algn="ctr"/>
            <a:r>
              <a:rPr kumimoji="1" lang="ja-JP" altLang="en-US" sz="2800" dirty="0">
                <a:latin typeface="游明朝" panose="02020400000000000000" pitchFamily="18" charset="-128"/>
                <a:ea typeface="游明朝" panose="02020400000000000000" pitchFamily="18" charset="-128"/>
              </a:rPr>
              <a:t>創立</a:t>
            </a:r>
            <a:r>
              <a:rPr kumimoji="1" lang="en-US" altLang="ja-JP" sz="2800" dirty="0">
                <a:latin typeface="游明朝" panose="02020400000000000000" pitchFamily="18" charset="-128"/>
                <a:ea typeface="游明朝" panose="02020400000000000000" pitchFamily="18" charset="-128"/>
              </a:rPr>
              <a:t>70</a:t>
            </a:r>
            <a:r>
              <a:rPr kumimoji="1" lang="ja-JP" altLang="en-US" sz="2800" dirty="0">
                <a:latin typeface="游明朝" panose="02020400000000000000" pitchFamily="18" charset="-128"/>
                <a:ea typeface="游明朝" panose="02020400000000000000" pitchFamily="18" charset="-128"/>
              </a:rPr>
              <a:t>周年</a:t>
            </a:r>
          </a:p>
        </p:txBody>
      </p:sp>
      <p:sp>
        <p:nvSpPr>
          <p:cNvPr id="18" name="テキスト ボックス 17">
            <a:extLst>
              <a:ext uri="{FF2B5EF4-FFF2-40B4-BE49-F238E27FC236}">
                <a16:creationId xmlns:a16="http://schemas.microsoft.com/office/drawing/2014/main" id="{D1738279-2A36-62C1-3270-3D16D9BACC12}"/>
              </a:ext>
            </a:extLst>
          </p:cNvPr>
          <p:cNvSpPr txBox="1"/>
          <p:nvPr/>
        </p:nvSpPr>
        <p:spPr>
          <a:xfrm>
            <a:off x="5246267" y="1792558"/>
            <a:ext cx="3416320" cy="523220"/>
          </a:xfrm>
          <a:prstGeom prst="rect">
            <a:avLst/>
          </a:prstGeom>
          <a:noFill/>
        </p:spPr>
        <p:txBody>
          <a:bodyPr wrap="none" rtlCol="0">
            <a:spAutoFit/>
          </a:bodyPr>
          <a:lstStyle/>
          <a:p>
            <a:pPr algn="ctr"/>
            <a:r>
              <a:rPr kumimoji="1" lang="ja-JP" altLang="en-US" sz="2800" dirty="0">
                <a:latin typeface="游明朝" panose="02020400000000000000" pitchFamily="18" charset="-128"/>
                <a:ea typeface="游明朝" panose="02020400000000000000" pitchFamily="18" charset="-128"/>
              </a:rPr>
              <a:t>記念式典</a:t>
            </a:r>
            <a:r>
              <a:rPr kumimoji="1" lang="ja-JP" altLang="en-US" sz="2800" dirty="0">
                <a:solidFill>
                  <a:srgbClr val="FF0000"/>
                </a:solidFill>
                <a:latin typeface="游明朝" panose="02020400000000000000" pitchFamily="18" charset="-128"/>
                <a:ea typeface="游明朝" panose="02020400000000000000" pitchFamily="18" charset="-128"/>
              </a:rPr>
              <a:t>及び</a:t>
            </a:r>
            <a:r>
              <a:rPr kumimoji="1" lang="ja-JP" altLang="en-US" sz="2800" dirty="0">
                <a:latin typeface="游明朝" panose="02020400000000000000" pitchFamily="18" charset="-128"/>
                <a:ea typeface="游明朝" panose="02020400000000000000" pitchFamily="18" charset="-128"/>
              </a:rPr>
              <a:t>祝賀会</a:t>
            </a:r>
          </a:p>
        </p:txBody>
      </p:sp>
      <p:sp>
        <p:nvSpPr>
          <p:cNvPr id="19" name="テキスト ボックス 18">
            <a:extLst>
              <a:ext uri="{FF2B5EF4-FFF2-40B4-BE49-F238E27FC236}">
                <a16:creationId xmlns:a16="http://schemas.microsoft.com/office/drawing/2014/main" id="{C82B460E-969C-86B8-6431-CCB0E0C9538B}"/>
              </a:ext>
            </a:extLst>
          </p:cNvPr>
          <p:cNvSpPr txBox="1"/>
          <p:nvPr/>
        </p:nvSpPr>
        <p:spPr>
          <a:xfrm>
            <a:off x="5517397" y="5894053"/>
            <a:ext cx="2664511"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開催日　</a:t>
            </a:r>
            <a:r>
              <a:rPr kumimoji="1" lang="en-US" altLang="ja-JP" sz="1400" dirty="0">
                <a:latin typeface="游明朝" panose="02020400000000000000" pitchFamily="18" charset="-128"/>
                <a:ea typeface="游明朝" panose="02020400000000000000" pitchFamily="18" charset="-128"/>
              </a:rPr>
              <a:t>2025</a:t>
            </a:r>
            <a:r>
              <a:rPr kumimoji="1" lang="ja-JP" altLang="en-US" sz="1400" dirty="0">
                <a:latin typeface="游明朝" panose="02020400000000000000" pitchFamily="18" charset="-128"/>
                <a:ea typeface="游明朝" panose="02020400000000000000" pitchFamily="18" charset="-128"/>
              </a:rPr>
              <a:t>年</a:t>
            </a:r>
            <a:r>
              <a:rPr kumimoji="1" lang="en-US" altLang="ja-JP" sz="1400" dirty="0">
                <a:latin typeface="游明朝" panose="02020400000000000000" pitchFamily="18" charset="-128"/>
                <a:ea typeface="游明朝" panose="02020400000000000000" pitchFamily="18" charset="-128"/>
              </a:rPr>
              <a:t>5</a:t>
            </a:r>
            <a:r>
              <a:rPr kumimoji="1" lang="ja-JP" altLang="en-US" sz="1400" dirty="0">
                <a:latin typeface="游明朝" panose="02020400000000000000" pitchFamily="18" charset="-128"/>
                <a:ea typeface="游明朝" panose="02020400000000000000" pitchFamily="18" charset="-128"/>
              </a:rPr>
              <a:t>月</a:t>
            </a:r>
            <a:r>
              <a:rPr kumimoji="1" lang="en-US" altLang="ja-JP" sz="1400" dirty="0">
                <a:latin typeface="游明朝" panose="02020400000000000000" pitchFamily="18" charset="-128"/>
                <a:ea typeface="游明朝" panose="02020400000000000000" pitchFamily="18" charset="-128"/>
              </a:rPr>
              <a:t>15</a:t>
            </a:r>
            <a:r>
              <a:rPr kumimoji="1" lang="ja-JP" altLang="en-US" sz="1400" dirty="0">
                <a:latin typeface="游明朝" panose="02020400000000000000" pitchFamily="18" charset="-128"/>
                <a:ea typeface="游明朝" panose="02020400000000000000" pitchFamily="18" charset="-128"/>
              </a:rPr>
              <a:t>日（木）</a:t>
            </a:r>
          </a:p>
        </p:txBody>
      </p:sp>
      <p:sp>
        <p:nvSpPr>
          <p:cNvPr id="21" name="テキスト ボックス 20">
            <a:extLst>
              <a:ext uri="{FF2B5EF4-FFF2-40B4-BE49-F238E27FC236}">
                <a16:creationId xmlns:a16="http://schemas.microsoft.com/office/drawing/2014/main" id="{C3D7FCD7-96B6-31C6-892D-85707336A3A0}"/>
              </a:ext>
            </a:extLst>
          </p:cNvPr>
          <p:cNvSpPr txBox="1"/>
          <p:nvPr/>
        </p:nvSpPr>
        <p:spPr>
          <a:xfrm>
            <a:off x="5400404" y="6223950"/>
            <a:ext cx="1899237" cy="307777"/>
          </a:xfrm>
          <a:prstGeom prst="rect">
            <a:avLst/>
          </a:prstGeom>
          <a:noFill/>
        </p:spPr>
        <p:txBody>
          <a:bodyPr wrap="square" rtlCol="0">
            <a:spAutoFit/>
          </a:bodyPr>
          <a:lstStyle/>
          <a:p>
            <a:r>
              <a:rPr kumimoji="1" lang="ja-JP" altLang="en-US" sz="700" dirty="0">
                <a:latin typeface="游明朝" panose="02020400000000000000" pitchFamily="18" charset="-128"/>
                <a:ea typeface="游明朝" panose="02020400000000000000" pitchFamily="18" charset="-128"/>
              </a:rPr>
              <a:t>時間　</a:t>
            </a:r>
            <a:r>
              <a:rPr kumimoji="1" lang="en-US" altLang="ja-JP" sz="700" dirty="0">
                <a:latin typeface="游明朝" panose="02020400000000000000" pitchFamily="18" charset="-128"/>
                <a:ea typeface="游明朝" panose="02020400000000000000" pitchFamily="18" charset="-128"/>
              </a:rPr>
              <a:t>14</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00</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16</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05</a:t>
            </a:r>
          </a:p>
          <a:p>
            <a:r>
              <a:rPr kumimoji="1" lang="ja-JP" altLang="en-US" sz="700" dirty="0">
                <a:latin typeface="游明朝" panose="02020400000000000000" pitchFamily="18" charset="-128"/>
                <a:ea typeface="游明朝" panose="02020400000000000000" pitchFamily="18" charset="-128"/>
              </a:rPr>
              <a:t>場所　四日市市文化会館 第</a:t>
            </a:r>
            <a:r>
              <a:rPr kumimoji="1" lang="en-US" altLang="ja-JP" sz="700" dirty="0">
                <a:latin typeface="游明朝" panose="02020400000000000000" pitchFamily="18" charset="-128"/>
                <a:ea typeface="游明朝" panose="02020400000000000000" pitchFamily="18" charset="-128"/>
              </a:rPr>
              <a:t>1</a:t>
            </a:r>
            <a:r>
              <a:rPr kumimoji="1" lang="ja-JP" altLang="en-US" sz="700" dirty="0">
                <a:latin typeface="游明朝" panose="02020400000000000000" pitchFamily="18" charset="-128"/>
                <a:ea typeface="游明朝" panose="02020400000000000000" pitchFamily="18" charset="-128"/>
              </a:rPr>
              <a:t>ホール　　</a:t>
            </a:r>
          </a:p>
        </p:txBody>
      </p:sp>
      <p:sp>
        <p:nvSpPr>
          <p:cNvPr id="33" name="テキスト ボックス 32">
            <a:extLst>
              <a:ext uri="{FF2B5EF4-FFF2-40B4-BE49-F238E27FC236}">
                <a16:creationId xmlns:a16="http://schemas.microsoft.com/office/drawing/2014/main" id="{333EC8D1-A08F-393A-165A-5EB54D22F635}"/>
              </a:ext>
            </a:extLst>
          </p:cNvPr>
          <p:cNvSpPr txBox="1"/>
          <p:nvPr/>
        </p:nvSpPr>
        <p:spPr>
          <a:xfrm>
            <a:off x="7503162" y="6223950"/>
            <a:ext cx="1640838" cy="307777"/>
          </a:xfrm>
          <a:prstGeom prst="rect">
            <a:avLst/>
          </a:prstGeom>
          <a:noFill/>
        </p:spPr>
        <p:txBody>
          <a:bodyPr wrap="square" rtlCol="0">
            <a:spAutoFit/>
          </a:bodyPr>
          <a:lstStyle/>
          <a:p>
            <a:r>
              <a:rPr kumimoji="1" lang="ja-JP" altLang="en-US" sz="700" dirty="0">
                <a:latin typeface="游明朝" panose="02020400000000000000" pitchFamily="18" charset="-128"/>
                <a:ea typeface="游明朝" panose="02020400000000000000" pitchFamily="18" charset="-128"/>
              </a:rPr>
              <a:t>時間　</a:t>
            </a:r>
            <a:r>
              <a:rPr kumimoji="1" lang="en-US" altLang="ja-JP" sz="700" dirty="0">
                <a:latin typeface="游明朝" panose="02020400000000000000" pitchFamily="18" charset="-128"/>
                <a:ea typeface="游明朝" panose="02020400000000000000" pitchFamily="18" charset="-128"/>
              </a:rPr>
              <a:t>18</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00</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19</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35</a:t>
            </a:r>
          </a:p>
          <a:p>
            <a:r>
              <a:rPr kumimoji="1" lang="ja-JP" altLang="en-US" sz="700" dirty="0">
                <a:latin typeface="游明朝" panose="02020400000000000000" pitchFamily="18" charset="-128"/>
                <a:ea typeface="游明朝" panose="02020400000000000000" pitchFamily="18" charset="-128"/>
              </a:rPr>
              <a:t>場所　都ホテル四日市 </a:t>
            </a:r>
            <a:r>
              <a:rPr kumimoji="1" lang="en-US" altLang="ja-JP" sz="700" dirty="0">
                <a:latin typeface="游明朝" panose="02020400000000000000" pitchFamily="18" charset="-128"/>
                <a:ea typeface="游明朝" panose="02020400000000000000" pitchFamily="18" charset="-128"/>
              </a:rPr>
              <a:t>4</a:t>
            </a:r>
            <a:r>
              <a:rPr kumimoji="1" lang="ja-JP" altLang="en-US" sz="700" dirty="0">
                <a:latin typeface="游明朝" panose="02020400000000000000" pitchFamily="18" charset="-128"/>
                <a:ea typeface="游明朝" panose="02020400000000000000" pitchFamily="18" charset="-128"/>
              </a:rPr>
              <a:t>階 伊勢の間</a:t>
            </a:r>
          </a:p>
        </p:txBody>
      </p:sp>
      <p:sp>
        <p:nvSpPr>
          <p:cNvPr id="34" name="テキスト ボックス 33">
            <a:extLst>
              <a:ext uri="{FF2B5EF4-FFF2-40B4-BE49-F238E27FC236}">
                <a16:creationId xmlns:a16="http://schemas.microsoft.com/office/drawing/2014/main" id="{845F8D55-0423-646E-74FB-1CFECA314891}"/>
              </a:ext>
            </a:extLst>
          </p:cNvPr>
          <p:cNvSpPr txBox="1"/>
          <p:nvPr/>
        </p:nvSpPr>
        <p:spPr>
          <a:xfrm>
            <a:off x="4510880" y="6218068"/>
            <a:ext cx="1010239" cy="307777"/>
          </a:xfrm>
          <a:prstGeom prst="rect">
            <a:avLst/>
          </a:prstGeom>
          <a:noFill/>
        </p:spPr>
        <p:txBody>
          <a:bodyPr wrap="square" rtlCol="0">
            <a:spAutoFit/>
          </a:bodyPr>
          <a:lstStyle/>
          <a:p>
            <a:pPr algn="ctr"/>
            <a:r>
              <a:rPr kumimoji="1" lang="ja-JP" altLang="en-US" sz="1400" dirty="0">
                <a:latin typeface="游明朝" panose="02020400000000000000" pitchFamily="18" charset="-128"/>
                <a:ea typeface="游明朝" panose="02020400000000000000" pitchFamily="18" charset="-128"/>
              </a:rPr>
              <a:t>記念式典</a:t>
            </a:r>
          </a:p>
        </p:txBody>
      </p:sp>
      <p:sp>
        <p:nvSpPr>
          <p:cNvPr id="35" name="テキスト ボックス 34">
            <a:extLst>
              <a:ext uri="{FF2B5EF4-FFF2-40B4-BE49-F238E27FC236}">
                <a16:creationId xmlns:a16="http://schemas.microsoft.com/office/drawing/2014/main" id="{BC6751B6-6064-5031-E9BC-486BF15A03C3}"/>
              </a:ext>
            </a:extLst>
          </p:cNvPr>
          <p:cNvSpPr txBox="1"/>
          <p:nvPr/>
        </p:nvSpPr>
        <p:spPr>
          <a:xfrm>
            <a:off x="6737711" y="6219684"/>
            <a:ext cx="1010239" cy="307777"/>
          </a:xfrm>
          <a:prstGeom prst="rect">
            <a:avLst/>
          </a:prstGeom>
          <a:noFill/>
        </p:spPr>
        <p:txBody>
          <a:bodyPr wrap="square" rtlCol="0">
            <a:spAutoFit/>
          </a:bodyPr>
          <a:lstStyle/>
          <a:p>
            <a:pPr algn="ctr"/>
            <a:r>
              <a:rPr kumimoji="1" lang="ja-JP" altLang="en-US" sz="1400" dirty="0">
                <a:latin typeface="游明朝" panose="02020400000000000000" pitchFamily="18" charset="-128"/>
                <a:ea typeface="游明朝" panose="02020400000000000000" pitchFamily="18" charset="-128"/>
              </a:rPr>
              <a:t>祝賀会</a:t>
            </a:r>
          </a:p>
        </p:txBody>
      </p:sp>
      <p:sp>
        <p:nvSpPr>
          <p:cNvPr id="36" name="テキスト ボックス 35">
            <a:extLst>
              <a:ext uri="{FF2B5EF4-FFF2-40B4-BE49-F238E27FC236}">
                <a16:creationId xmlns:a16="http://schemas.microsoft.com/office/drawing/2014/main" id="{42A90139-C197-86BC-3414-BE0216324A45}"/>
              </a:ext>
            </a:extLst>
          </p:cNvPr>
          <p:cNvSpPr txBox="1"/>
          <p:nvPr/>
        </p:nvSpPr>
        <p:spPr>
          <a:xfrm>
            <a:off x="4798280" y="537747"/>
            <a:ext cx="925424" cy="215444"/>
          </a:xfrm>
          <a:prstGeom prst="rect">
            <a:avLst/>
          </a:prstGeom>
          <a:noFill/>
        </p:spPr>
        <p:txBody>
          <a:bodyPr wrap="square" rtlCol="0">
            <a:spAutoFit/>
          </a:bodyPr>
          <a:lstStyle/>
          <a:p>
            <a:pPr algn="ctr"/>
            <a:r>
              <a:rPr kumimoji="1" lang="en-US" altLang="ja-JP" sz="800" b="1" dirty="0">
                <a:solidFill>
                  <a:srgbClr val="FFC000"/>
                </a:solidFill>
                <a:latin typeface="+mn-ea"/>
              </a:rPr>
              <a:t>Yokkaichi</a:t>
            </a:r>
            <a:endParaRPr kumimoji="1" lang="ja-JP" altLang="en-US" sz="800" b="1" dirty="0">
              <a:solidFill>
                <a:srgbClr val="FFC000"/>
              </a:solidFill>
              <a:latin typeface="+mn-ea"/>
            </a:endParaRPr>
          </a:p>
        </p:txBody>
      </p:sp>
      <p:cxnSp>
        <p:nvCxnSpPr>
          <p:cNvPr id="38" name="直線コネクタ 37">
            <a:extLst>
              <a:ext uri="{FF2B5EF4-FFF2-40B4-BE49-F238E27FC236}">
                <a16:creationId xmlns:a16="http://schemas.microsoft.com/office/drawing/2014/main" id="{5EB4CC21-CA19-E5BC-7E3C-475A1A2FB075}"/>
              </a:ext>
            </a:extLst>
          </p:cNvPr>
          <p:cNvCxnSpPr>
            <a:cxnSpLocks/>
          </p:cNvCxnSpPr>
          <p:nvPr/>
        </p:nvCxnSpPr>
        <p:spPr>
          <a:xfrm>
            <a:off x="1536120" y="3275426"/>
            <a:ext cx="203200" cy="0"/>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7E8B0090-0AA6-0A27-E051-18CA9FDBDDA3}"/>
              </a:ext>
            </a:extLst>
          </p:cNvPr>
          <p:cNvCxnSpPr>
            <a:cxnSpLocks/>
          </p:cNvCxnSpPr>
          <p:nvPr/>
        </p:nvCxnSpPr>
        <p:spPr>
          <a:xfrm>
            <a:off x="1548820" y="1165321"/>
            <a:ext cx="196850" cy="0"/>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テキスト ボックス 39">
            <a:extLst>
              <a:ext uri="{FF2B5EF4-FFF2-40B4-BE49-F238E27FC236}">
                <a16:creationId xmlns:a16="http://schemas.microsoft.com/office/drawing/2014/main" id="{CA1DA571-7407-0458-D90D-EADEED9A4243}"/>
              </a:ext>
            </a:extLst>
          </p:cNvPr>
          <p:cNvSpPr txBox="1"/>
          <p:nvPr/>
        </p:nvSpPr>
        <p:spPr>
          <a:xfrm>
            <a:off x="1929973" y="3099629"/>
            <a:ext cx="939031" cy="230832"/>
          </a:xfrm>
          <a:prstGeom prst="rect">
            <a:avLst/>
          </a:prstGeom>
          <a:solidFill>
            <a:schemeClr val="bg1"/>
          </a:solidFill>
        </p:spPr>
        <p:txBody>
          <a:bodyPr wrap="square" rtlCol="0">
            <a:spAutoFit/>
          </a:bodyPr>
          <a:lstStyle/>
          <a:p>
            <a:endParaRPr kumimoji="1" lang="en-US" altLang="ja-JP" sz="900" b="1" dirty="0">
              <a:latin typeface="ＭＳ 明朝" panose="02020609040205080304" pitchFamily="17" charset="-128"/>
              <a:ea typeface="ＭＳ 明朝" panose="02020609040205080304" pitchFamily="17" charset="-128"/>
            </a:endParaRPr>
          </a:p>
        </p:txBody>
      </p:sp>
      <p:sp>
        <p:nvSpPr>
          <p:cNvPr id="42" name="テキスト ボックス 41">
            <a:extLst>
              <a:ext uri="{FF2B5EF4-FFF2-40B4-BE49-F238E27FC236}">
                <a16:creationId xmlns:a16="http://schemas.microsoft.com/office/drawing/2014/main" id="{2E2AC95A-A383-790D-5EB9-36E8203328AD}"/>
              </a:ext>
            </a:extLst>
          </p:cNvPr>
          <p:cNvSpPr txBox="1"/>
          <p:nvPr/>
        </p:nvSpPr>
        <p:spPr>
          <a:xfrm>
            <a:off x="0" y="1168579"/>
            <a:ext cx="2303836" cy="253916"/>
          </a:xfrm>
          <a:prstGeom prst="rect">
            <a:avLst/>
          </a:prstGeom>
          <a:noFill/>
        </p:spPr>
        <p:txBody>
          <a:bodyPr wrap="none" rtlCol="0">
            <a:spAutoFit/>
          </a:bodyPr>
          <a:lstStyle>
            <a:defPPr>
              <a:defRPr lang="en-US"/>
            </a:defPPr>
            <a:lvl1pPr algn="ctr">
              <a:defRPr kumimoji="1" sz="1600">
                <a:latin typeface="游明朝" panose="02020400000000000000" pitchFamily="18" charset="-128"/>
                <a:ea typeface="游明朝" panose="02020400000000000000" pitchFamily="18" charset="-128"/>
              </a:defRPr>
            </a:lvl1pPr>
          </a:lstStyle>
          <a:p>
            <a:pPr algn="l"/>
            <a:r>
              <a:rPr lang="ja-JP" altLang="en-US" sz="1050" dirty="0"/>
              <a:t>創立</a:t>
            </a:r>
            <a:r>
              <a:rPr lang="en-US" altLang="ja-JP" sz="1050" dirty="0"/>
              <a:t>70</a:t>
            </a:r>
            <a:r>
              <a:rPr lang="ja-JP" altLang="en-US" sz="1050" dirty="0"/>
              <a:t>周年記念式典（</a:t>
            </a:r>
            <a:r>
              <a:rPr lang="en-US" altLang="ja-JP" sz="1050" dirty="0"/>
              <a:t>14</a:t>
            </a:r>
            <a:r>
              <a:rPr lang="ja-JP" altLang="en-US" sz="1050" dirty="0"/>
              <a:t>：</a:t>
            </a:r>
            <a:r>
              <a:rPr lang="en-US" altLang="ja-JP" sz="1050" dirty="0"/>
              <a:t>00</a:t>
            </a:r>
            <a:r>
              <a:rPr lang="ja-JP" altLang="en-US" sz="1050" dirty="0"/>
              <a:t>～）</a:t>
            </a:r>
          </a:p>
        </p:txBody>
      </p:sp>
      <p:sp>
        <p:nvSpPr>
          <p:cNvPr id="44" name="テキスト ボックス 43">
            <a:extLst>
              <a:ext uri="{FF2B5EF4-FFF2-40B4-BE49-F238E27FC236}">
                <a16:creationId xmlns:a16="http://schemas.microsoft.com/office/drawing/2014/main" id="{FFEE901C-D426-88BD-D1CA-085AA2801376}"/>
              </a:ext>
            </a:extLst>
          </p:cNvPr>
          <p:cNvSpPr txBox="1"/>
          <p:nvPr/>
        </p:nvSpPr>
        <p:spPr>
          <a:xfrm>
            <a:off x="9625" y="1453419"/>
            <a:ext cx="2390398" cy="4455066"/>
          </a:xfrm>
          <a:prstGeom prst="rect">
            <a:avLst/>
          </a:prstGeom>
          <a:noFill/>
        </p:spPr>
        <p:txBody>
          <a:bodyPr wrap="square" rtlCol="0">
            <a:spAutoFit/>
          </a:bodyPr>
          <a:lstStyle>
            <a:defPPr>
              <a:defRPr lang="en-US"/>
            </a:defPPr>
            <a:lvl1pPr algn="ctr">
              <a:defRPr kumimoji="1" sz="1600">
                <a:latin typeface="游明朝" panose="02020400000000000000" pitchFamily="18" charset="-128"/>
                <a:ea typeface="游明朝" panose="02020400000000000000" pitchFamily="18" charset="-128"/>
              </a:defRPr>
            </a:lvl1pPr>
          </a:lstStyle>
          <a:p>
            <a:pPr algn="l"/>
            <a:r>
              <a:rPr lang="ja-JP" altLang="en-US" sz="1050" dirty="0"/>
              <a:t>・物故者追悼</a:t>
            </a:r>
            <a:endParaRPr lang="en-US" altLang="ja-JP" sz="1050" dirty="0"/>
          </a:p>
          <a:p>
            <a:pPr algn="l"/>
            <a:r>
              <a:rPr lang="ja-JP" altLang="en-US" sz="1050" dirty="0"/>
              <a:t>・開会宣言</a:t>
            </a:r>
            <a:endParaRPr lang="en-US" altLang="ja-JP" sz="1050" dirty="0"/>
          </a:p>
          <a:p>
            <a:pPr algn="l"/>
            <a:r>
              <a:rPr lang="ja-JP" altLang="en-US" sz="1050" dirty="0"/>
              <a:t>・国歌斉唱</a:t>
            </a:r>
            <a:endParaRPr lang="en-US" altLang="ja-JP" sz="1050" dirty="0"/>
          </a:p>
          <a:p>
            <a:pPr algn="l"/>
            <a:r>
              <a:rPr lang="ja-JP" altLang="en-US" sz="1050" dirty="0"/>
              <a:t>・</a:t>
            </a:r>
            <a:r>
              <a:rPr lang="ja-JP" altLang="en-US" sz="1050" dirty="0">
                <a:solidFill>
                  <a:srgbClr val="FF0000"/>
                </a:solidFill>
              </a:rPr>
              <a:t>台湾国歌斉唱</a:t>
            </a:r>
            <a:endParaRPr lang="en-US" altLang="ja-JP" sz="1050" dirty="0"/>
          </a:p>
          <a:p>
            <a:pPr algn="l"/>
            <a:r>
              <a:rPr lang="ja-JP" altLang="en-US" sz="1050" dirty="0"/>
              <a:t>・</a:t>
            </a:r>
            <a:r>
              <a:rPr lang="en-US" altLang="ja-JP" sz="1050" dirty="0"/>
              <a:t>JC</a:t>
            </a:r>
            <a:r>
              <a:rPr lang="ja-JP" altLang="en-US" sz="1050" dirty="0"/>
              <a:t>ソング斉唱</a:t>
            </a:r>
            <a:endParaRPr lang="en-US" altLang="ja-JP" sz="1050" dirty="0"/>
          </a:p>
          <a:p>
            <a:pPr algn="l"/>
            <a:r>
              <a:rPr lang="ja-JP" altLang="en-US" sz="1050" dirty="0"/>
              <a:t>・台湾</a:t>
            </a:r>
            <a:r>
              <a:rPr lang="en-US" altLang="ja-JP" sz="1050" dirty="0"/>
              <a:t>JC</a:t>
            </a:r>
            <a:r>
              <a:rPr lang="ja-JP" altLang="en-US" sz="1050" dirty="0"/>
              <a:t>ソング斉唱</a:t>
            </a:r>
            <a:endParaRPr lang="en-US" altLang="ja-JP" sz="1050" dirty="0"/>
          </a:p>
          <a:p>
            <a:pPr algn="l"/>
            <a:r>
              <a:rPr lang="ja-JP" altLang="en-US" sz="1050" dirty="0"/>
              <a:t>・</a:t>
            </a:r>
            <a:r>
              <a:rPr lang="en-US" altLang="ja-JP" sz="1050" dirty="0"/>
              <a:t>JCI Creed</a:t>
            </a:r>
            <a:r>
              <a:rPr lang="ja-JP" altLang="en-US" sz="1050" dirty="0"/>
              <a:t>唱和</a:t>
            </a:r>
            <a:endParaRPr lang="en-US" altLang="ja-JP" sz="1050" dirty="0"/>
          </a:p>
          <a:p>
            <a:pPr algn="l"/>
            <a:r>
              <a:rPr lang="ja-JP" altLang="en-US" sz="1050" dirty="0"/>
              <a:t>・</a:t>
            </a:r>
            <a:r>
              <a:rPr lang="en-US" altLang="ja-JP" sz="1050" dirty="0"/>
              <a:t>JCI Mission</a:t>
            </a:r>
            <a:r>
              <a:rPr lang="ja-JP" altLang="en-US" sz="1050" dirty="0"/>
              <a:t>並びに</a:t>
            </a:r>
            <a:r>
              <a:rPr lang="en-US" altLang="ja-JP" sz="1050" dirty="0"/>
              <a:t>JCI Vision</a:t>
            </a:r>
            <a:r>
              <a:rPr lang="ja-JP" altLang="en-US" sz="1050" dirty="0"/>
              <a:t>唱和</a:t>
            </a:r>
            <a:endParaRPr lang="en-US" altLang="ja-JP" sz="1050" dirty="0"/>
          </a:p>
          <a:p>
            <a:pPr algn="l"/>
            <a:r>
              <a:rPr lang="ja-JP" altLang="en-US" sz="1050" dirty="0"/>
              <a:t>・</a:t>
            </a:r>
            <a:r>
              <a:rPr lang="en-US" altLang="ja-JP" sz="1050" dirty="0"/>
              <a:t>JC</a:t>
            </a:r>
            <a:r>
              <a:rPr lang="ja-JP" altLang="en-US" sz="1050" dirty="0"/>
              <a:t>宣言文朗読並びに綱領唱和</a:t>
            </a:r>
            <a:endParaRPr lang="en-US" altLang="ja-JP" sz="1050" dirty="0"/>
          </a:p>
          <a:p>
            <a:pPr algn="l"/>
            <a:r>
              <a:rPr lang="ja-JP" altLang="en-US" sz="1050" dirty="0"/>
              <a:t>・スローガン唱和</a:t>
            </a:r>
            <a:endParaRPr lang="en-US" altLang="ja-JP" sz="1050" dirty="0"/>
          </a:p>
          <a:p>
            <a:pPr algn="l"/>
            <a:r>
              <a:rPr lang="ja-JP" altLang="en-US" sz="1050" dirty="0"/>
              <a:t>・来賓紹介</a:t>
            </a:r>
            <a:endParaRPr lang="en-US" altLang="ja-JP" sz="1050" dirty="0"/>
          </a:p>
          <a:p>
            <a:pPr algn="l"/>
            <a:r>
              <a:rPr lang="ja-JP" altLang="en-US" sz="1050" dirty="0"/>
              <a:t>・来訪</a:t>
            </a:r>
            <a:r>
              <a:rPr lang="en-US" altLang="ja-JP" sz="1050" dirty="0"/>
              <a:t>JC</a:t>
            </a:r>
            <a:r>
              <a:rPr lang="ja-JP" altLang="en-US" sz="1050" dirty="0"/>
              <a:t>、雨港國際青年商會並びに</a:t>
            </a:r>
            <a:endParaRPr lang="en-US" altLang="ja-JP" sz="1050" dirty="0"/>
          </a:p>
          <a:p>
            <a:pPr algn="l"/>
            <a:r>
              <a:rPr lang="ja-JP" altLang="en-US" sz="1050" dirty="0"/>
              <a:t>　四日市</a:t>
            </a:r>
            <a:r>
              <a:rPr lang="en-US" altLang="ja-JP" sz="1050" dirty="0"/>
              <a:t>JC</a:t>
            </a:r>
            <a:r>
              <a:rPr lang="ja-JP" altLang="en-US" sz="1050" dirty="0"/>
              <a:t>シニアクラブ会員紹介</a:t>
            </a:r>
            <a:endParaRPr lang="en-US" altLang="ja-JP" sz="1050" dirty="0"/>
          </a:p>
          <a:p>
            <a:pPr algn="l"/>
            <a:r>
              <a:rPr lang="ja-JP" altLang="en-US" sz="1050" dirty="0"/>
              <a:t>・理事長挨拶</a:t>
            </a:r>
            <a:endParaRPr lang="en-US" altLang="ja-JP" sz="1050" dirty="0"/>
          </a:p>
          <a:p>
            <a:pPr algn="l"/>
            <a:r>
              <a:rPr lang="ja-JP" altLang="en-US" sz="1050" dirty="0"/>
              <a:t>・来賓祝辞</a:t>
            </a:r>
            <a:endParaRPr lang="en-US" altLang="ja-JP" sz="1050" dirty="0"/>
          </a:p>
          <a:p>
            <a:pPr algn="l"/>
            <a:r>
              <a:rPr lang="ja-JP" altLang="en-US" sz="1050" dirty="0"/>
              <a:t>・公益社団法人日本青年会議所</a:t>
            </a:r>
            <a:endParaRPr lang="en-US" altLang="ja-JP" sz="1050" dirty="0"/>
          </a:p>
          <a:p>
            <a:pPr algn="l"/>
            <a:r>
              <a:rPr lang="ja-JP" altLang="en-US" sz="1050" dirty="0"/>
              <a:t>　代表者挨拶</a:t>
            </a:r>
            <a:endParaRPr lang="en-US" altLang="ja-JP" sz="1050" dirty="0"/>
          </a:p>
          <a:p>
            <a:pPr algn="l"/>
            <a:r>
              <a:rPr lang="ja-JP" altLang="en-US" sz="1050" dirty="0"/>
              <a:t>・四日市</a:t>
            </a:r>
            <a:r>
              <a:rPr lang="en-US" altLang="ja-JP" sz="1050" dirty="0"/>
              <a:t>JC</a:t>
            </a:r>
            <a:r>
              <a:rPr lang="ja-JP" altLang="en-US" sz="1050" dirty="0"/>
              <a:t>シニアクラブ会長挨拶</a:t>
            </a:r>
            <a:endParaRPr lang="en-US" altLang="ja-JP" sz="1050" dirty="0"/>
          </a:p>
          <a:p>
            <a:pPr algn="l"/>
            <a:r>
              <a:rPr lang="ja-JP" altLang="en-US" sz="1050" dirty="0"/>
              <a:t>・祝電披露</a:t>
            </a:r>
            <a:endParaRPr lang="en-US" altLang="ja-JP" sz="1050" dirty="0"/>
          </a:p>
          <a:p>
            <a:pPr algn="l"/>
            <a:r>
              <a:rPr lang="ja-JP" altLang="en-US" sz="1050" dirty="0"/>
              <a:t>・スポンサー</a:t>
            </a:r>
            <a:r>
              <a:rPr lang="en-US" altLang="ja-JP" sz="1050" dirty="0"/>
              <a:t>JC</a:t>
            </a:r>
            <a:r>
              <a:rPr lang="ja-JP" altLang="en-US" sz="1050" dirty="0"/>
              <a:t>感謝状及び目録贈呈</a:t>
            </a:r>
            <a:endParaRPr lang="en-US" altLang="ja-JP" sz="1050" dirty="0"/>
          </a:p>
          <a:p>
            <a:pPr algn="l"/>
            <a:r>
              <a:rPr lang="ja-JP" altLang="en-US" sz="1050" dirty="0"/>
              <a:t>・</a:t>
            </a:r>
            <a:r>
              <a:rPr lang="zh-TW" altLang="en-US" sz="1050" dirty="0"/>
              <a:t>歴代理事長紹介</a:t>
            </a:r>
            <a:endParaRPr lang="en-US" altLang="zh-TW" sz="1050" dirty="0"/>
          </a:p>
          <a:p>
            <a:pPr algn="l"/>
            <a:r>
              <a:rPr lang="ja-JP" altLang="en-US" sz="1050" dirty="0"/>
              <a:t>・</a:t>
            </a:r>
            <a:r>
              <a:rPr lang="zh-TW" altLang="en-US" sz="1050" dirty="0"/>
              <a:t>歴代理事長代表者挨拶</a:t>
            </a:r>
            <a:endParaRPr lang="en-US" altLang="zh-TW" sz="1050" dirty="0"/>
          </a:p>
          <a:p>
            <a:pPr algn="l"/>
            <a:r>
              <a:rPr lang="ja-JP" altLang="en-US" sz="1050" dirty="0"/>
              <a:t>・</a:t>
            </a:r>
            <a:r>
              <a:rPr lang="zh-TW" altLang="en-US" sz="1050" dirty="0"/>
              <a:t>雨港國際青年商會姉妹締結</a:t>
            </a:r>
            <a:r>
              <a:rPr lang="en-US" altLang="zh-TW" sz="1050" dirty="0"/>
              <a:t>40</a:t>
            </a:r>
            <a:r>
              <a:rPr lang="zh-TW" altLang="en-US" sz="1050" dirty="0"/>
              <a:t>周年</a:t>
            </a:r>
            <a:endParaRPr lang="en-US" altLang="zh-TW" sz="1050" dirty="0"/>
          </a:p>
          <a:p>
            <a:pPr algn="l"/>
            <a:r>
              <a:rPr lang="ja-JP" altLang="en-US" sz="1050" dirty="0"/>
              <a:t>　</a:t>
            </a:r>
            <a:r>
              <a:rPr lang="zh-TW" altLang="en-US" sz="1050" dirty="0"/>
              <a:t>調印式</a:t>
            </a:r>
            <a:r>
              <a:rPr lang="ja-JP" altLang="en-US" sz="1050" dirty="0"/>
              <a:t>及び記念品授与式</a:t>
            </a:r>
            <a:endParaRPr lang="en-US" altLang="zh-TW" sz="1050" dirty="0"/>
          </a:p>
          <a:p>
            <a:pPr algn="l"/>
            <a:r>
              <a:rPr lang="ja-JP" altLang="en-US" sz="1050" dirty="0"/>
              <a:t>・事業紹介</a:t>
            </a:r>
            <a:endParaRPr lang="en-US" altLang="ja-JP" sz="1050" dirty="0"/>
          </a:p>
          <a:p>
            <a:pPr algn="l"/>
            <a:r>
              <a:rPr lang="ja-JP" altLang="en-US" sz="1050" dirty="0"/>
              <a:t>・</a:t>
            </a:r>
            <a:r>
              <a:rPr lang="en-US" altLang="ja-JP" sz="1050" dirty="0"/>
              <a:t>2025-2029</a:t>
            </a:r>
            <a:r>
              <a:rPr lang="ja-JP" altLang="en-US" sz="1050" dirty="0"/>
              <a:t> 中長期ビジョン発表</a:t>
            </a:r>
            <a:endParaRPr lang="en-US" altLang="ja-JP" sz="1050" dirty="0"/>
          </a:p>
          <a:p>
            <a:pPr algn="l"/>
            <a:r>
              <a:rPr lang="ja-JP" altLang="en-US" sz="1050" dirty="0"/>
              <a:t>・閉会宣言</a:t>
            </a:r>
            <a:endParaRPr lang="en-US" altLang="ja-JP" sz="1050" dirty="0"/>
          </a:p>
        </p:txBody>
      </p:sp>
      <p:sp>
        <p:nvSpPr>
          <p:cNvPr id="45" name="テキスト ボックス 44">
            <a:extLst>
              <a:ext uri="{FF2B5EF4-FFF2-40B4-BE49-F238E27FC236}">
                <a16:creationId xmlns:a16="http://schemas.microsoft.com/office/drawing/2014/main" id="{48773DAC-84A4-ECC1-98DB-C13BB78D3E9E}"/>
              </a:ext>
            </a:extLst>
          </p:cNvPr>
          <p:cNvSpPr txBox="1"/>
          <p:nvPr/>
        </p:nvSpPr>
        <p:spPr>
          <a:xfrm>
            <a:off x="2342160" y="1168579"/>
            <a:ext cx="2390398" cy="253916"/>
          </a:xfrm>
          <a:prstGeom prst="rect">
            <a:avLst/>
          </a:prstGeom>
          <a:noFill/>
        </p:spPr>
        <p:txBody>
          <a:bodyPr wrap="none" rtlCol="0">
            <a:spAutoFit/>
          </a:bodyPr>
          <a:lstStyle>
            <a:defPPr>
              <a:defRPr lang="en-US"/>
            </a:defPPr>
            <a:lvl1pPr>
              <a:defRPr kumimoji="1" sz="1050">
                <a:latin typeface="游明朝" panose="02020400000000000000" pitchFamily="18" charset="-128"/>
                <a:ea typeface="游明朝" panose="02020400000000000000" pitchFamily="18" charset="-128"/>
              </a:defRPr>
            </a:lvl1pPr>
          </a:lstStyle>
          <a:p>
            <a:r>
              <a:rPr lang="ja-JP" altLang="en-US" dirty="0"/>
              <a:t>創立</a:t>
            </a:r>
            <a:r>
              <a:rPr lang="en-US" altLang="ja-JP" dirty="0"/>
              <a:t>70</a:t>
            </a:r>
            <a:r>
              <a:rPr lang="ja-JP" altLang="en-US" dirty="0"/>
              <a:t>周年記念祝賀会（ </a:t>
            </a:r>
            <a:r>
              <a:rPr lang="en-US" altLang="ja-JP" dirty="0"/>
              <a:t>18:00</a:t>
            </a:r>
            <a:r>
              <a:rPr lang="ja-JP" altLang="en-US" dirty="0"/>
              <a:t>～）</a:t>
            </a:r>
          </a:p>
        </p:txBody>
      </p:sp>
      <p:sp>
        <p:nvSpPr>
          <p:cNvPr id="47" name="テキスト ボックス 46">
            <a:extLst>
              <a:ext uri="{FF2B5EF4-FFF2-40B4-BE49-F238E27FC236}">
                <a16:creationId xmlns:a16="http://schemas.microsoft.com/office/drawing/2014/main" id="{9E130EBD-E31E-548A-6B9E-1D4EE24E4E1C}"/>
              </a:ext>
            </a:extLst>
          </p:cNvPr>
          <p:cNvSpPr txBox="1"/>
          <p:nvPr/>
        </p:nvSpPr>
        <p:spPr>
          <a:xfrm>
            <a:off x="2356677" y="1453419"/>
            <a:ext cx="2258670" cy="1708160"/>
          </a:xfrm>
          <a:prstGeom prst="rect">
            <a:avLst/>
          </a:prstGeom>
          <a:noFill/>
        </p:spPr>
        <p:txBody>
          <a:bodyPr wrap="square" rtlCol="0">
            <a:spAutoFit/>
          </a:bodyPr>
          <a:lstStyle>
            <a:defPPr>
              <a:defRPr lang="en-US"/>
            </a:defPPr>
            <a:lvl1pPr>
              <a:defRPr kumimoji="1" sz="1050">
                <a:latin typeface="游明朝" panose="02020400000000000000" pitchFamily="18" charset="-128"/>
                <a:ea typeface="游明朝" panose="02020400000000000000" pitchFamily="18" charset="-128"/>
              </a:defRPr>
            </a:lvl1pPr>
          </a:lstStyle>
          <a:p>
            <a:r>
              <a:rPr lang="ja-JP" altLang="en-US" dirty="0"/>
              <a:t>・オープニングアトラクション</a:t>
            </a:r>
            <a:endParaRPr lang="en-US" altLang="ja-JP" dirty="0"/>
          </a:p>
          <a:p>
            <a:r>
              <a:rPr lang="ja-JP" altLang="en-US" dirty="0"/>
              <a:t>・開会宣言</a:t>
            </a:r>
            <a:endParaRPr lang="en-US" altLang="ja-JP" dirty="0"/>
          </a:p>
          <a:p>
            <a:r>
              <a:rPr lang="ja-JP" altLang="en-US" dirty="0"/>
              <a:t>・理事長挨拶</a:t>
            </a:r>
            <a:endParaRPr lang="en-US" altLang="ja-JP" dirty="0"/>
          </a:p>
          <a:p>
            <a:r>
              <a:rPr lang="ja-JP" altLang="en-US" dirty="0"/>
              <a:t>・乾杯</a:t>
            </a:r>
            <a:endParaRPr lang="en-US" altLang="ja-JP" dirty="0"/>
          </a:p>
          <a:p>
            <a:r>
              <a:rPr lang="ja-JP" altLang="en-US" dirty="0"/>
              <a:t>・歓談</a:t>
            </a:r>
            <a:endParaRPr lang="en-US" altLang="ja-JP" dirty="0"/>
          </a:p>
          <a:p>
            <a:r>
              <a:rPr lang="ja-JP" altLang="en-US" dirty="0"/>
              <a:t>・アトラクション</a:t>
            </a:r>
            <a:endParaRPr lang="en-US" altLang="ja-JP" dirty="0"/>
          </a:p>
          <a:p>
            <a:r>
              <a:rPr lang="ja-JP" altLang="en-US" dirty="0"/>
              <a:t>・歓談</a:t>
            </a:r>
            <a:endParaRPr lang="en-US" altLang="ja-JP" dirty="0"/>
          </a:p>
          <a:p>
            <a:r>
              <a:rPr lang="ja-JP" altLang="en-US" dirty="0"/>
              <a:t>・</a:t>
            </a:r>
            <a:r>
              <a:rPr lang="en-US" altLang="ja-JP" dirty="0"/>
              <a:t>70</a:t>
            </a:r>
            <a:r>
              <a:rPr lang="ja-JP" altLang="en-US" dirty="0"/>
              <a:t>周年実行委員長お礼の言葉</a:t>
            </a:r>
            <a:endParaRPr lang="en-US" altLang="ja-JP" dirty="0"/>
          </a:p>
          <a:p>
            <a:r>
              <a:rPr lang="ja-JP" altLang="en-US" dirty="0">
                <a:solidFill>
                  <a:srgbClr val="FF0000"/>
                </a:solidFill>
              </a:rPr>
              <a:t>・閉会宣言</a:t>
            </a:r>
            <a:endParaRPr lang="en-US" altLang="ja-JP" dirty="0">
              <a:solidFill>
                <a:srgbClr val="FF0000"/>
              </a:solidFill>
            </a:endParaRPr>
          </a:p>
          <a:p>
            <a:r>
              <a:rPr lang="ja-JP" altLang="en-US" dirty="0"/>
              <a:t>・「明日のために」斉唱</a:t>
            </a:r>
            <a:endParaRPr lang="en-US" altLang="ja-JP" dirty="0"/>
          </a:p>
        </p:txBody>
      </p:sp>
      <p:sp>
        <p:nvSpPr>
          <p:cNvPr id="48" name="テキスト ボックス 47">
            <a:extLst>
              <a:ext uri="{FF2B5EF4-FFF2-40B4-BE49-F238E27FC236}">
                <a16:creationId xmlns:a16="http://schemas.microsoft.com/office/drawing/2014/main" id="{0807BA43-0B36-8692-4D1B-2B1A163F1113}"/>
              </a:ext>
            </a:extLst>
          </p:cNvPr>
          <p:cNvSpPr txBox="1"/>
          <p:nvPr/>
        </p:nvSpPr>
        <p:spPr>
          <a:xfrm>
            <a:off x="398508" y="542546"/>
            <a:ext cx="3688830" cy="338554"/>
          </a:xfrm>
          <a:prstGeom prst="rect">
            <a:avLst/>
          </a:prstGeom>
          <a:noFill/>
        </p:spPr>
        <p:txBody>
          <a:bodyPr wrap="none" rtlCol="0">
            <a:spAutoFit/>
          </a:bodyPr>
          <a:lstStyle/>
          <a:p>
            <a:pPr algn="ctr"/>
            <a:r>
              <a:rPr kumimoji="1" lang="ja-JP" altLang="en-US" sz="1600" dirty="0">
                <a:latin typeface="游明朝" panose="02020400000000000000" pitchFamily="18" charset="-128"/>
                <a:ea typeface="游明朝" panose="02020400000000000000" pitchFamily="18" charset="-128"/>
              </a:rPr>
              <a:t>創立</a:t>
            </a:r>
            <a:r>
              <a:rPr kumimoji="1" lang="en-US" altLang="ja-JP" sz="1600" dirty="0">
                <a:latin typeface="游明朝" panose="02020400000000000000" pitchFamily="18" charset="-128"/>
                <a:ea typeface="游明朝" panose="02020400000000000000" pitchFamily="18" charset="-128"/>
              </a:rPr>
              <a:t>70</a:t>
            </a:r>
            <a:r>
              <a:rPr kumimoji="1" lang="ja-JP" altLang="en-US" sz="1600" dirty="0">
                <a:latin typeface="游明朝" panose="02020400000000000000" pitchFamily="18" charset="-128"/>
                <a:ea typeface="游明朝" panose="02020400000000000000" pitchFamily="18" charset="-128"/>
              </a:rPr>
              <a:t>周年記念式典</a:t>
            </a:r>
            <a:r>
              <a:rPr kumimoji="1" lang="ja-JP" altLang="en-US" sz="1600" dirty="0">
                <a:solidFill>
                  <a:srgbClr val="FF0000"/>
                </a:solidFill>
                <a:latin typeface="游明朝" panose="02020400000000000000" pitchFamily="18" charset="-128"/>
                <a:ea typeface="游明朝" panose="02020400000000000000" pitchFamily="18" charset="-128"/>
              </a:rPr>
              <a:t>及び</a:t>
            </a:r>
            <a:r>
              <a:rPr kumimoji="1" lang="ja-JP" altLang="en-US" sz="1600" dirty="0">
                <a:latin typeface="游明朝" panose="02020400000000000000" pitchFamily="18" charset="-128"/>
                <a:ea typeface="游明朝" panose="02020400000000000000" pitchFamily="18" charset="-128"/>
              </a:rPr>
              <a:t>祝賀会　次第</a:t>
            </a:r>
          </a:p>
        </p:txBody>
      </p:sp>
      <p:sp>
        <p:nvSpPr>
          <p:cNvPr id="58" name="テキスト ボックス 57">
            <a:extLst>
              <a:ext uri="{FF2B5EF4-FFF2-40B4-BE49-F238E27FC236}">
                <a16:creationId xmlns:a16="http://schemas.microsoft.com/office/drawing/2014/main" id="{20155C8C-2B1A-65C1-556B-531CDAC204CD}"/>
              </a:ext>
            </a:extLst>
          </p:cNvPr>
          <p:cNvSpPr txBox="1"/>
          <p:nvPr/>
        </p:nvSpPr>
        <p:spPr>
          <a:xfrm>
            <a:off x="175698" y="6007677"/>
            <a:ext cx="4134465"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本日はご来場いただき誠にありがとうございます</a:t>
            </a:r>
          </a:p>
        </p:txBody>
      </p:sp>
    </p:spTree>
    <p:extLst>
      <p:ext uri="{BB962C8B-B14F-4D97-AF65-F5344CB8AC3E}">
        <p14:creationId xmlns:p14="http://schemas.microsoft.com/office/powerpoint/2010/main" val="177257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44E46-126C-EC13-B288-54D1E12E5633}"/>
            </a:ext>
          </a:extLst>
        </p:cNvPr>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8D2544C3-9D86-E1B9-7987-5AF60E6BF1DD}"/>
              </a:ext>
            </a:extLst>
          </p:cNvPr>
          <p:cNvCxnSpPr>
            <a:cxnSpLocks/>
          </p:cNvCxnSpPr>
          <p:nvPr/>
        </p:nvCxnSpPr>
        <p:spPr>
          <a:xfrm>
            <a:off x="4572000" y="258417"/>
            <a:ext cx="0" cy="6291470"/>
          </a:xfrm>
          <a:prstGeom prst="line">
            <a:avLst/>
          </a:prstGeom>
        </p:spPr>
        <p:style>
          <a:lnRef idx="2">
            <a:schemeClr val="accent1"/>
          </a:lnRef>
          <a:fillRef idx="0">
            <a:schemeClr val="accent1"/>
          </a:fillRef>
          <a:effectRef idx="1">
            <a:schemeClr val="accent1"/>
          </a:effectRef>
          <a:fontRef idx="minor">
            <a:schemeClr val="tx1"/>
          </a:fontRef>
        </p:style>
      </p:cxnSp>
      <p:pic>
        <p:nvPicPr>
          <p:cNvPr id="32" name="図 31">
            <a:extLst>
              <a:ext uri="{FF2B5EF4-FFF2-40B4-BE49-F238E27FC236}">
                <a16:creationId xmlns:a16="http://schemas.microsoft.com/office/drawing/2014/main" id="{B904C8AE-7226-CF3C-B350-56AEFE3AA1FB}"/>
              </a:ext>
            </a:extLst>
          </p:cNvPr>
          <p:cNvPicPr>
            <a:picLocks noChangeAspect="1"/>
          </p:cNvPicPr>
          <p:nvPr/>
        </p:nvPicPr>
        <p:blipFill>
          <a:blip r:embed="rId3"/>
          <a:stretch>
            <a:fillRect/>
          </a:stretch>
        </p:blipFill>
        <p:spPr>
          <a:xfrm>
            <a:off x="877193" y="687452"/>
            <a:ext cx="2726333" cy="1961390"/>
          </a:xfrm>
          <a:prstGeom prst="rect">
            <a:avLst/>
          </a:prstGeom>
        </p:spPr>
      </p:pic>
      <p:pic>
        <p:nvPicPr>
          <p:cNvPr id="43" name="図 42">
            <a:extLst>
              <a:ext uri="{FF2B5EF4-FFF2-40B4-BE49-F238E27FC236}">
                <a16:creationId xmlns:a16="http://schemas.microsoft.com/office/drawing/2014/main" id="{EA1FB1CA-B143-B214-4C57-1397E0FD883B}"/>
              </a:ext>
            </a:extLst>
          </p:cNvPr>
          <p:cNvPicPr>
            <a:picLocks noChangeAspect="1"/>
          </p:cNvPicPr>
          <p:nvPr/>
        </p:nvPicPr>
        <p:blipFill>
          <a:blip r:embed="rId4"/>
          <a:stretch>
            <a:fillRect/>
          </a:stretch>
        </p:blipFill>
        <p:spPr>
          <a:xfrm>
            <a:off x="1635522" y="155537"/>
            <a:ext cx="1209675" cy="438150"/>
          </a:xfrm>
          <a:prstGeom prst="rect">
            <a:avLst/>
          </a:prstGeom>
        </p:spPr>
      </p:pic>
      <p:pic>
        <p:nvPicPr>
          <p:cNvPr id="45" name="図 44">
            <a:extLst>
              <a:ext uri="{FF2B5EF4-FFF2-40B4-BE49-F238E27FC236}">
                <a16:creationId xmlns:a16="http://schemas.microsoft.com/office/drawing/2014/main" id="{6509421C-6955-E25D-BC40-6B8135E7C3C6}"/>
              </a:ext>
            </a:extLst>
          </p:cNvPr>
          <p:cNvPicPr>
            <a:picLocks noChangeAspect="1"/>
          </p:cNvPicPr>
          <p:nvPr/>
        </p:nvPicPr>
        <p:blipFill>
          <a:blip r:embed="rId5"/>
          <a:stretch>
            <a:fillRect/>
          </a:stretch>
        </p:blipFill>
        <p:spPr>
          <a:xfrm>
            <a:off x="427312" y="2866903"/>
            <a:ext cx="3626095" cy="1759945"/>
          </a:xfrm>
          <a:prstGeom prst="rect">
            <a:avLst/>
          </a:prstGeom>
        </p:spPr>
      </p:pic>
      <p:pic>
        <p:nvPicPr>
          <p:cNvPr id="47" name="図 46">
            <a:extLst>
              <a:ext uri="{FF2B5EF4-FFF2-40B4-BE49-F238E27FC236}">
                <a16:creationId xmlns:a16="http://schemas.microsoft.com/office/drawing/2014/main" id="{2334B4F2-A60A-C358-B531-4CC6CA01D8EE}"/>
              </a:ext>
            </a:extLst>
          </p:cNvPr>
          <p:cNvPicPr>
            <a:picLocks noChangeAspect="1"/>
          </p:cNvPicPr>
          <p:nvPr/>
        </p:nvPicPr>
        <p:blipFill>
          <a:blip r:embed="rId6"/>
          <a:stretch>
            <a:fillRect/>
          </a:stretch>
        </p:blipFill>
        <p:spPr>
          <a:xfrm>
            <a:off x="986356" y="4844909"/>
            <a:ext cx="2508006" cy="1809397"/>
          </a:xfrm>
          <a:prstGeom prst="rect">
            <a:avLst/>
          </a:prstGeom>
        </p:spPr>
      </p:pic>
      <p:sp>
        <p:nvSpPr>
          <p:cNvPr id="2" name="テキスト ボックス 1">
            <a:extLst>
              <a:ext uri="{FF2B5EF4-FFF2-40B4-BE49-F238E27FC236}">
                <a16:creationId xmlns:a16="http://schemas.microsoft.com/office/drawing/2014/main" id="{288DCEC7-53E5-2A85-CE8F-D0063D83FD78}"/>
              </a:ext>
            </a:extLst>
          </p:cNvPr>
          <p:cNvSpPr txBox="1"/>
          <p:nvPr/>
        </p:nvSpPr>
        <p:spPr>
          <a:xfrm>
            <a:off x="5144017" y="542546"/>
            <a:ext cx="3416320"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一般社団法人四日市青年会議所あらまし</a:t>
            </a:r>
          </a:p>
        </p:txBody>
      </p:sp>
      <p:sp>
        <p:nvSpPr>
          <p:cNvPr id="3" name="テキスト ボックス 2">
            <a:extLst>
              <a:ext uri="{FF2B5EF4-FFF2-40B4-BE49-F238E27FC236}">
                <a16:creationId xmlns:a16="http://schemas.microsoft.com/office/drawing/2014/main" id="{EAF02532-4BF1-CCBE-7D20-8A710BB3D62D}"/>
              </a:ext>
            </a:extLst>
          </p:cNvPr>
          <p:cNvSpPr txBox="1"/>
          <p:nvPr/>
        </p:nvSpPr>
        <p:spPr>
          <a:xfrm>
            <a:off x="4854390" y="1185392"/>
            <a:ext cx="336021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■創立年月日　　　　　　　　　　　</a:t>
            </a:r>
            <a:r>
              <a:rPr kumimoji="1" lang="en-US" altLang="ja-JP" sz="1000" dirty="0">
                <a:latin typeface="游明朝" panose="02020400000000000000" pitchFamily="18" charset="-128"/>
                <a:ea typeface="游明朝" panose="02020400000000000000" pitchFamily="18" charset="-128"/>
              </a:rPr>
              <a:t>1955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a:t>
            </a:r>
          </a:p>
        </p:txBody>
      </p:sp>
      <p:sp>
        <p:nvSpPr>
          <p:cNvPr id="5" name="テキスト ボックス 4">
            <a:extLst>
              <a:ext uri="{FF2B5EF4-FFF2-40B4-BE49-F238E27FC236}">
                <a16:creationId xmlns:a16="http://schemas.microsoft.com/office/drawing/2014/main" id="{42AAF072-2FA8-AC19-12C8-66BE0C385062}"/>
              </a:ext>
            </a:extLst>
          </p:cNvPr>
          <p:cNvSpPr txBox="1"/>
          <p:nvPr/>
        </p:nvSpPr>
        <p:spPr>
          <a:xfrm>
            <a:off x="4854390" y="1559066"/>
            <a:ext cx="336021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■社団法人取得　　　　　　　　　　</a:t>
            </a:r>
            <a:r>
              <a:rPr kumimoji="1" lang="en-US" altLang="ja-JP" sz="1000" dirty="0">
                <a:latin typeface="游明朝" panose="02020400000000000000" pitchFamily="18" charset="-128"/>
                <a:ea typeface="游明朝" panose="02020400000000000000" pitchFamily="18" charset="-128"/>
              </a:rPr>
              <a:t>1976</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12</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4</a:t>
            </a:r>
            <a:r>
              <a:rPr kumimoji="1" lang="ja-JP" altLang="en-US" sz="1000" dirty="0">
                <a:latin typeface="游明朝" panose="02020400000000000000" pitchFamily="18" charset="-128"/>
                <a:ea typeface="游明朝" panose="02020400000000000000" pitchFamily="18" charset="-128"/>
              </a:rPr>
              <a:t>日</a:t>
            </a:r>
          </a:p>
        </p:txBody>
      </p:sp>
      <p:sp>
        <p:nvSpPr>
          <p:cNvPr id="6" name="テキスト ボックス 5">
            <a:extLst>
              <a:ext uri="{FF2B5EF4-FFF2-40B4-BE49-F238E27FC236}">
                <a16:creationId xmlns:a16="http://schemas.microsoft.com/office/drawing/2014/main" id="{2825406D-A903-B47C-2A1C-4A03521152B2}"/>
              </a:ext>
            </a:extLst>
          </p:cNvPr>
          <p:cNvSpPr txBox="1"/>
          <p:nvPr/>
        </p:nvSpPr>
        <p:spPr>
          <a:xfrm>
            <a:off x="4854390" y="2306415"/>
            <a:ext cx="282962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■日本</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承認番号　　　　　　　　　第</a:t>
            </a:r>
            <a:r>
              <a:rPr kumimoji="1" lang="en-US" altLang="ja-JP" sz="1000" dirty="0">
                <a:latin typeface="游明朝" panose="02020400000000000000" pitchFamily="18" charset="-128"/>
                <a:ea typeface="游明朝" panose="02020400000000000000" pitchFamily="18" charset="-128"/>
              </a:rPr>
              <a:t>70</a:t>
            </a:r>
            <a:r>
              <a:rPr kumimoji="1" lang="ja-JP" altLang="en-US" sz="1000" dirty="0">
                <a:latin typeface="游明朝" panose="02020400000000000000" pitchFamily="18" charset="-128"/>
                <a:ea typeface="游明朝" panose="02020400000000000000" pitchFamily="18" charset="-128"/>
              </a:rPr>
              <a:t>号</a:t>
            </a:r>
          </a:p>
        </p:txBody>
      </p:sp>
      <p:sp>
        <p:nvSpPr>
          <p:cNvPr id="7" name="テキスト ボックス 6">
            <a:extLst>
              <a:ext uri="{FF2B5EF4-FFF2-40B4-BE49-F238E27FC236}">
                <a16:creationId xmlns:a16="http://schemas.microsoft.com/office/drawing/2014/main" id="{CBF60B45-D927-2618-769A-61752738BC0E}"/>
              </a:ext>
            </a:extLst>
          </p:cNvPr>
          <p:cNvSpPr txBox="1"/>
          <p:nvPr/>
        </p:nvSpPr>
        <p:spPr>
          <a:xfrm>
            <a:off x="4854390" y="2708774"/>
            <a:ext cx="378501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■理事長　　　　　　　　　　　　　仲野　仁裕（第</a:t>
            </a:r>
            <a:r>
              <a:rPr kumimoji="1" lang="en-US" altLang="ja-JP" sz="1000" dirty="0">
                <a:latin typeface="游明朝" panose="02020400000000000000" pitchFamily="18" charset="-128"/>
                <a:ea typeface="游明朝" panose="02020400000000000000" pitchFamily="18" charset="-128"/>
              </a:rPr>
              <a:t>71</a:t>
            </a:r>
            <a:r>
              <a:rPr kumimoji="1" lang="ja-JP" altLang="en-US" sz="1000" dirty="0">
                <a:latin typeface="游明朝" panose="02020400000000000000" pitchFamily="18" charset="-128"/>
                <a:ea typeface="游明朝" panose="02020400000000000000" pitchFamily="18" charset="-128"/>
              </a:rPr>
              <a:t>代）</a:t>
            </a:r>
          </a:p>
        </p:txBody>
      </p:sp>
      <p:sp>
        <p:nvSpPr>
          <p:cNvPr id="9" name="テキスト ボックス 8">
            <a:extLst>
              <a:ext uri="{FF2B5EF4-FFF2-40B4-BE49-F238E27FC236}">
                <a16:creationId xmlns:a16="http://schemas.microsoft.com/office/drawing/2014/main" id="{7EB8501E-E734-D9BA-FD29-10F5C1778D32}"/>
              </a:ext>
            </a:extLst>
          </p:cNvPr>
          <p:cNvSpPr txBox="1"/>
          <p:nvPr/>
        </p:nvSpPr>
        <p:spPr>
          <a:xfrm>
            <a:off x="4854390" y="3111133"/>
            <a:ext cx="4257897"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■正会員数　　　　　　　　　　　　●●名（</a:t>
            </a:r>
            <a:r>
              <a:rPr kumimoji="1" lang="en-US" altLang="ja-JP" sz="1000" dirty="0">
                <a:latin typeface="游明朝" panose="02020400000000000000" pitchFamily="18" charset="-128"/>
                <a:ea typeface="游明朝" panose="02020400000000000000" pitchFamily="18" charset="-128"/>
              </a:rPr>
              <a:t>2025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日現在）</a:t>
            </a:r>
          </a:p>
        </p:txBody>
      </p:sp>
      <p:sp>
        <p:nvSpPr>
          <p:cNvPr id="14" name="テキスト ボックス 13">
            <a:extLst>
              <a:ext uri="{FF2B5EF4-FFF2-40B4-BE49-F238E27FC236}">
                <a16:creationId xmlns:a16="http://schemas.microsoft.com/office/drawing/2014/main" id="{D31EC06F-466F-B783-11E8-7FABF83C3A72}"/>
              </a:ext>
            </a:extLst>
          </p:cNvPr>
          <p:cNvSpPr txBox="1"/>
          <p:nvPr/>
        </p:nvSpPr>
        <p:spPr>
          <a:xfrm>
            <a:off x="4854390" y="3513492"/>
            <a:ext cx="417454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■四日市</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シニアクラブ会員数　　　●●名（</a:t>
            </a:r>
            <a:r>
              <a:rPr kumimoji="1" lang="en-US" altLang="ja-JP" sz="1000" dirty="0">
                <a:latin typeface="游明朝" panose="02020400000000000000" pitchFamily="18" charset="-128"/>
                <a:ea typeface="游明朝" panose="02020400000000000000" pitchFamily="18" charset="-128"/>
              </a:rPr>
              <a:t>2025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日現在） </a:t>
            </a:r>
            <a:endParaRPr kumimoji="1" lang="en-US" altLang="ja-JP" sz="1000" dirty="0">
              <a:latin typeface="游明朝" panose="02020400000000000000" pitchFamily="18" charset="-128"/>
              <a:ea typeface="游明朝" panose="02020400000000000000" pitchFamily="18" charset="-128"/>
            </a:endParaRPr>
          </a:p>
        </p:txBody>
      </p:sp>
      <p:sp>
        <p:nvSpPr>
          <p:cNvPr id="15" name="テキスト ボックス 14">
            <a:extLst>
              <a:ext uri="{FF2B5EF4-FFF2-40B4-BE49-F238E27FC236}">
                <a16:creationId xmlns:a16="http://schemas.microsoft.com/office/drawing/2014/main" id="{03FD178E-DA9B-A34A-0F1D-948DADAE9306}"/>
              </a:ext>
            </a:extLst>
          </p:cNvPr>
          <p:cNvSpPr txBox="1"/>
          <p:nvPr/>
        </p:nvSpPr>
        <p:spPr>
          <a:xfrm>
            <a:off x="4854390" y="3915851"/>
            <a:ext cx="417133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■スポンサー</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　　　　　　　　　　公益社団法人名古屋青年会議所</a:t>
            </a:r>
          </a:p>
        </p:txBody>
      </p:sp>
      <p:sp>
        <p:nvSpPr>
          <p:cNvPr id="16" name="テキスト ボックス 15">
            <a:extLst>
              <a:ext uri="{FF2B5EF4-FFF2-40B4-BE49-F238E27FC236}">
                <a16:creationId xmlns:a16="http://schemas.microsoft.com/office/drawing/2014/main" id="{16F9F74F-63BA-1634-E91D-1172F89D8EB9}"/>
              </a:ext>
            </a:extLst>
          </p:cNvPr>
          <p:cNvSpPr txBox="1"/>
          <p:nvPr/>
        </p:nvSpPr>
        <p:spPr>
          <a:xfrm>
            <a:off x="4854390" y="4318210"/>
            <a:ext cx="3914854"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■姉妹</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　　　　　　　　　　　　　雨港國際青年商會（台湾）</a:t>
            </a:r>
          </a:p>
        </p:txBody>
      </p:sp>
      <p:sp>
        <p:nvSpPr>
          <p:cNvPr id="17" name="テキスト ボックス 16">
            <a:extLst>
              <a:ext uri="{FF2B5EF4-FFF2-40B4-BE49-F238E27FC236}">
                <a16:creationId xmlns:a16="http://schemas.microsoft.com/office/drawing/2014/main" id="{7CE325E6-77B8-F80C-855A-DB1178A366BF}"/>
              </a:ext>
            </a:extLst>
          </p:cNvPr>
          <p:cNvSpPr txBox="1"/>
          <p:nvPr/>
        </p:nvSpPr>
        <p:spPr>
          <a:xfrm>
            <a:off x="4854390" y="4720569"/>
            <a:ext cx="3903633" cy="707886"/>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■事務局　　　　　　　　　　　　　三重県四日市市三栄町</a:t>
            </a:r>
            <a:r>
              <a:rPr kumimoji="1" lang="en-US" altLang="ja-JP" sz="1000" dirty="0">
                <a:latin typeface="游明朝" panose="02020400000000000000" pitchFamily="18" charset="-128"/>
                <a:ea typeface="游明朝" panose="02020400000000000000" pitchFamily="18" charset="-128"/>
              </a:rPr>
              <a:t>3-14</a:t>
            </a:r>
          </a:p>
          <a:p>
            <a:r>
              <a:rPr kumimoji="1" lang="ja-JP" altLang="en-US" sz="1000" dirty="0">
                <a:latin typeface="游明朝" panose="02020400000000000000" pitchFamily="18" charset="-128"/>
                <a:ea typeface="游明朝" panose="02020400000000000000" pitchFamily="18" charset="-128"/>
              </a:rPr>
              <a:t>　　　　　　　　　　　　　　　　　カタオカビル</a:t>
            </a:r>
            <a:r>
              <a:rPr kumimoji="1" lang="en-US" altLang="ja-JP" sz="1000" dirty="0">
                <a:latin typeface="游明朝" panose="02020400000000000000" pitchFamily="18" charset="-128"/>
                <a:ea typeface="游明朝" panose="02020400000000000000" pitchFamily="18" charset="-128"/>
              </a:rPr>
              <a:t>6F</a:t>
            </a:r>
          </a:p>
          <a:p>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TEL</a:t>
            </a:r>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059-351-2544</a:t>
            </a:r>
          </a:p>
          <a:p>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FAX</a:t>
            </a:r>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059-352-7265</a:t>
            </a:r>
          </a:p>
        </p:txBody>
      </p:sp>
      <p:pic>
        <p:nvPicPr>
          <p:cNvPr id="19" name="図 18">
            <a:extLst>
              <a:ext uri="{FF2B5EF4-FFF2-40B4-BE49-F238E27FC236}">
                <a16:creationId xmlns:a16="http://schemas.microsoft.com/office/drawing/2014/main" id="{2B79A908-BCBF-7FF8-BF83-E444853938E6}"/>
              </a:ext>
            </a:extLst>
          </p:cNvPr>
          <p:cNvPicPr>
            <a:picLocks noChangeAspect="1"/>
          </p:cNvPicPr>
          <p:nvPr/>
        </p:nvPicPr>
        <p:blipFill>
          <a:blip r:embed="rId7"/>
          <a:stretch>
            <a:fillRect/>
          </a:stretch>
        </p:blipFill>
        <p:spPr>
          <a:xfrm>
            <a:off x="4633765" y="6142255"/>
            <a:ext cx="1389009" cy="394801"/>
          </a:xfrm>
          <a:prstGeom prst="rect">
            <a:avLst/>
          </a:prstGeom>
        </p:spPr>
      </p:pic>
      <p:pic>
        <p:nvPicPr>
          <p:cNvPr id="21" name="図 20">
            <a:extLst>
              <a:ext uri="{FF2B5EF4-FFF2-40B4-BE49-F238E27FC236}">
                <a16:creationId xmlns:a16="http://schemas.microsoft.com/office/drawing/2014/main" id="{D27A19EB-37AB-C690-03A5-665DDB836DC7}"/>
              </a:ext>
            </a:extLst>
          </p:cNvPr>
          <p:cNvPicPr>
            <a:picLocks noChangeAspect="1"/>
          </p:cNvPicPr>
          <p:nvPr/>
        </p:nvPicPr>
        <p:blipFill>
          <a:blip r:embed="rId8"/>
          <a:stretch>
            <a:fillRect/>
          </a:stretch>
        </p:blipFill>
        <p:spPr>
          <a:xfrm>
            <a:off x="6022774" y="6133109"/>
            <a:ext cx="422319" cy="436882"/>
          </a:xfrm>
          <a:prstGeom prst="rect">
            <a:avLst/>
          </a:prstGeom>
        </p:spPr>
      </p:pic>
      <p:pic>
        <p:nvPicPr>
          <p:cNvPr id="23" name="図 22">
            <a:extLst>
              <a:ext uri="{FF2B5EF4-FFF2-40B4-BE49-F238E27FC236}">
                <a16:creationId xmlns:a16="http://schemas.microsoft.com/office/drawing/2014/main" id="{765ACD79-7803-2488-433D-B080E4B2CB75}"/>
              </a:ext>
            </a:extLst>
          </p:cNvPr>
          <p:cNvPicPr>
            <a:picLocks noChangeAspect="1"/>
          </p:cNvPicPr>
          <p:nvPr/>
        </p:nvPicPr>
        <p:blipFill>
          <a:blip r:embed="rId9"/>
          <a:stretch>
            <a:fillRect/>
          </a:stretch>
        </p:blipFill>
        <p:spPr>
          <a:xfrm>
            <a:off x="6559897" y="6154108"/>
            <a:ext cx="2018674" cy="197442"/>
          </a:xfrm>
          <a:prstGeom prst="rect">
            <a:avLst/>
          </a:prstGeom>
        </p:spPr>
      </p:pic>
      <p:pic>
        <p:nvPicPr>
          <p:cNvPr id="25" name="図 24">
            <a:extLst>
              <a:ext uri="{FF2B5EF4-FFF2-40B4-BE49-F238E27FC236}">
                <a16:creationId xmlns:a16="http://schemas.microsoft.com/office/drawing/2014/main" id="{F8CF25BB-2096-21B7-12E6-82492C34056F}"/>
              </a:ext>
            </a:extLst>
          </p:cNvPr>
          <p:cNvPicPr>
            <a:picLocks noChangeAspect="1"/>
          </p:cNvPicPr>
          <p:nvPr/>
        </p:nvPicPr>
        <p:blipFill>
          <a:blip r:embed="rId10"/>
          <a:stretch>
            <a:fillRect/>
          </a:stretch>
        </p:blipFill>
        <p:spPr>
          <a:xfrm>
            <a:off x="6567063" y="6376951"/>
            <a:ext cx="2018674" cy="133191"/>
          </a:xfrm>
          <a:prstGeom prst="rect">
            <a:avLst/>
          </a:prstGeom>
        </p:spPr>
      </p:pic>
      <p:pic>
        <p:nvPicPr>
          <p:cNvPr id="27" name="図 26">
            <a:extLst>
              <a:ext uri="{FF2B5EF4-FFF2-40B4-BE49-F238E27FC236}">
                <a16:creationId xmlns:a16="http://schemas.microsoft.com/office/drawing/2014/main" id="{139EDBA2-F155-B3B4-7BB8-0A2EAD3F5F3A}"/>
              </a:ext>
            </a:extLst>
          </p:cNvPr>
          <p:cNvPicPr>
            <a:picLocks noChangeAspect="1"/>
          </p:cNvPicPr>
          <p:nvPr/>
        </p:nvPicPr>
        <p:blipFill>
          <a:blip r:embed="rId11"/>
          <a:stretch>
            <a:fillRect/>
          </a:stretch>
        </p:blipFill>
        <p:spPr>
          <a:xfrm>
            <a:off x="8641869" y="6133109"/>
            <a:ext cx="407869" cy="403947"/>
          </a:xfrm>
          <a:prstGeom prst="rect">
            <a:avLst/>
          </a:prstGeom>
        </p:spPr>
      </p:pic>
      <p:sp>
        <p:nvSpPr>
          <p:cNvPr id="29" name="テキスト ボックス 28">
            <a:extLst>
              <a:ext uri="{FF2B5EF4-FFF2-40B4-BE49-F238E27FC236}">
                <a16:creationId xmlns:a16="http://schemas.microsoft.com/office/drawing/2014/main" id="{59BB89C7-EB0A-D8EC-3701-532E981BD164}"/>
              </a:ext>
            </a:extLst>
          </p:cNvPr>
          <p:cNvSpPr txBox="1"/>
          <p:nvPr/>
        </p:nvSpPr>
        <p:spPr>
          <a:xfrm>
            <a:off x="5895329" y="5819335"/>
            <a:ext cx="2098651" cy="246221"/>
          </a:xfrm>
          <a:prstGeom prst="rect">
            <a:avLst/>
          </a:prstGeom>
          <a:noFill/>
        </p:spPr>
        <p:txBody>
          <a:bodyPr wrap="none" rtlCol="0">
            <a:spAutoFit/>
          </a:bodyPr>
          <a:lstStyle/>
          <a:p>
            <a:r>
              <a:rPr kumimoji="1" lang="en-US" altLang="ja-JP" sz="1000" dirty="0">
                <a:latin typeface="游明朝" panose="02020400000000000000" pitchFamily="18" charset="-128"/>
                <a:ea typeface="游明朝" panose="02020400000000000000" pitchFamily="18" charset="-128"/>
              </a:rPr>
              <a:t>SNS</a:t>
            </a:r>
            <a:r>
              <a:rPr kumimoji="1" lang="ja-JP" altLang="en-US" sz="1000" dirty="0">
                <a:latin typeface="游明朝" panose="02020400000000000000" pitchFamily="18" charset="-128"/>
                <a:ea typeface="游明朝" panose="02020400000000000000" pitchFamily="18" charset="-128"/>
              </a:rPr>
              <a:t>でも情報を発信しています！</a:t>
            </a:r>
          </a:p>
        </p:txBody>
      </p:sp>
      <p:sp>
        <p:nvSpPr>
          <p:cNvPr id="10" name="テキスト ボックス 9">
            <a:extLst>
              <a:ext uri="{FF2B5EF4-FFF2-40B4-BE49-F238E27FC236}">
                <a16:creationId xmlns:a16="http://schemas.microsoft.com/office/drawing/2014/main" id="{37A1B569-FF94-B1E4-B32A-2FB9EC70F2BF}"/>
              </a:ext>
            </a:extLst>
          </p:cNvPr>
          <p:cNvSpPr txBox="1"/>
          <p:nvPr/>
        </p:nvSpPr>
        <p:spPr>
          <a:xfrm>
            <a:off x="4854390" y="1930751"/>
            <a:ext cx="316304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■一般社団法人取得　　　　　　　　</a:t>
            </a:r>
            <a:r>
              <a:rPr kumimoji="1" lang="en-US" altLang="ja-JP" sz="1000" dirty="0">
                <a:latin typeface="游明朝" panose="02020400000000000000" pitchFamily="18" charset="-128"/>
                <a:ea typeface="游明朝" panose="02020400000000000000" pitchFamily="18" charset="-128"/>
              </a:rPr>
              <a:t>2012</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8</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a:t>
            </a:r>
            <a:r>
              <a:rPr kumimoji="1" lang="ja-JP" altLang="en-US" sz="1000" dirty="0">
                <a:latin typeface="游明朝" panose="02020400000000000000" pitchFamily="18" charset="-128"/>
                <a:ea typeface="游明朝" panose="02020400000000000000" pitchFamily="18" charset="-128"/>
              </a:rPr>
              <a:t>日</a:t>
            </a:r>
          </a:p>
        </p:txBody>
      </p:sp>
    </p:spTree>
    <p:extLst>
      <p:ext uri="{BB962C8B-B14F-4D97-AF65-F5344CB8AC3E}">
        <p14:creationId xmlns:p14="http://schemas.microsoft.com/office/powerpoint/2010/main" val="216127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E42CF-FF1A-E75C-7B29-31BA399B959A}"/>
            </a:ext>
          </a:extLst>
        </p:cNvPr>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7F66242F-781C-F9E8-14BF-CB2E0760674A}"/>
              </a:ext>
            </a:extLst>
          </p:cNvPr>
          <p:cNvCxnSpPr>
            <a:cxnSpLocks/>
          </p:cNvCxnSpPr>
          <p:nvPr/>
        </p:nvCxnSpPr>
        <p:spPr>
          <a:xfrm>
            <a:off x="4572000" y="258417"/>
            <a:ext cx="0" cy="6291470"/>
          </a:xfrm>
          <a:prstGeom prst="line">
            <a:avLst/>
          </a:prstGeom>
        </p:spPr>
        <p:style>
          <a:lnRef idx="2">
            <a:schemeClr val="accent1"/>
          </a:lnRef>
          <a:fillRef idx="0">
            <a:schemeClr val="accent1"/>
          </a:fillRef>
          <a:effectRef idx="1">
            <a:schemeClr val="accent1"/>
          </a:effectRef>
          <a:fontRef idx="minor">
            <a:schemeClr val="tx1"/>
          </a:fontRef>
        </p:style>
      </p:cxnSp>
      <p:sp>
        <p:nvSpPr>
          <p:cNvPr id="49" name="テキスト ボックス 48">
            <a:extLst>
              <a:ext uri="{FF2B5EF4-FFF2-40B4-BE49-F238E27FC236}">
                <a16:creationId xmlns:a16="http://schemas.microsoft.com/office/drawing/2014/main" id="{382FF563-9789-0AF5-75A2-A4AFF6679EF5}"/>
              </a:ext>
            </a:extLst>
          </p:cNvPr>
          <p:cNvSpPr txBox="1"/>
          <p:nvPr/>
        </p:nvSpPr>
        <p:spPr>
          <a:xfrm>
            <a:off x="245193" y="258416"/>
            <a:ext cx="954107" cy="276999"/>
          </a:xfrm>
          <a:prstGeom prst="rect">
            <a:avLst/>
          </a:prstGeom>
          <a:noFill/>
        </p:spPr>
        <p:txBody>
          <a:bodyPr wrap="none" rtlCol="0">
            <a:spAutoFit/>
          </a:bodyPr>
          <a:lstStyle/>
          <a:p>
            <a:pPr algn="ctr"/>
            <a:r>
              <a:rPr kumimoji="1" lang="ja-JP" altLang="en-US" sz="1200" dirty="0">
                <a:latin typeface="游明朝" panose="02020400000000000000" pitchFamily="18" charset="-128"/>
                <a:ea typeface="游明朝" panose="02020400000000000000" pitchFamily="18" charset="-128"/>
              </a:rPr>
              <a:t>理事長挨拶</a:t>
            </a:r>
          </a:p>
        </p:txBody>
      </p:sp>
      <p:sp>
        <p:nvSpPr>
          <p:cNvPr id="50" name="フローチャート: 処理 49">
            <a:extLst>
              <a:ext uri="{FF2B5EF4-FFF2-40B4-BE49-F238E27FC236}">
                <a16:creationId xmlns:a16="http://schemas.microsoft.com/office/drawing/2014/main" id="{F39048CC-7C29-8984-C84C-14BA5DEC5ECE}"/>
              </a:ext>
            </a:extLst>
          </p:cNvPr>
          <p:cNvSpPr/>
          <p:nvPr/>
        </p:nvSpPr>
        <p:spPr>
          <a:xfrm>
            <a:off x="4778406" y="258417"/>
            <a:ext cx="1334160" cy="178633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51" name="テキスト ボックス 50">
            <a:extLst>
              <a:ext uri="{FF2B5EF4-FFF2-40B4-BE49-F238E27FC236}">
                <a16:creationId xmlns:a16="http://schemas.microsoft.com/office/drawing/2014/main" id="{6C1B43FD-F36F-7BE6-8347-B9FF787BA9DC}"/>
              </a:ext>
            </a:extLst>
          </p:cNvPr>
          <p:cNvSpPr txBox="1"/>
          <p:nvPr/>
        </p:nvSpPr>
        <p:spPr>
          <a:xfrm>
            <a:off x="6272699" y="575338"/>
            <a:ext cx="1980029"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一般社団法人四日市青年会議所</a:t>
            </a:r>
          </a:p>
        </p:txBody>
      </p:sp>
      <p:sp>
        <p:nvSpPr>
          <p:cNvPr id="52" name="テキスト ボックス 51">
            <a:extLst>
              <a:ext uri="{FF2B5EF4-FFF2-40B4-BE49-F238E27FC236}">
                <a16:creationId xmlns:a16="http://schemas.microsoft.com/office/drawing/2014/main" id="{121EA5B3-59FC-443B-DA77-20159E9DC08C}"/>
              </a:ext>
            </a:extLst>
          </p:cNvPr>
          <p:cNvSpPr txBox="1"/>
          <p:nvPr/>
        </p:nvSpPr>
        <p:spPr>
          <a:xfrm>
            <a:off x="6717441" y="836948"/>
            <a:ext cx="2198038" cy="276999"/>
          </a:xfrm>
          <a:prstGeom prst="rect">
            <a:avLst/>
          </a:prstGeom>
          <a:noFill/>
        </p:spPr>
        <p:txBody>
          <a:bodyPr wrap="none" rtlCol="0">
            <a:spAutoFit/>
          </a:bodyPr>
          <a:lstStyle/>
          <a:p>
            <a:r>
              <a:rPr kumimoji="1" lang="ja-JP" altLang="en-US" sz="1200" dirty="0">
                <a:latin typeface="游明朝" panose="02020400000000000000" pitchFamily="18" charset="-128"/>
                <a:ea typeface="游明朝" panose="02020400000000000000" pitchFamily="18" charset="-128"/>
              </a:rPr>
              <a:t>第</a:t>
            </a:r>
            <a:r>
              <a:rPr kumimoji="1" lang="en-US" altLang="ja-JP" sz="1200" dirty="0">
                <a:latin typeface="游明朝" panose="02020400000000000000" pitchFamily="18" charset="-128"/>
                <a:ea typeface="游明朝" panose="02020400000000000000" pitchFamily="18" charset="-128"/>
              </a:rPr>
              <a:t>71</a:t>
            </a:r>
            <a:r>
              <a:rPr kumimoji="1" lang="ja-JP" altLang="en-US" sz="1200" dirty="0">
                <a:latin typeface="游明朝" panose="02020400000000000000" pitchFamily="18" charset="-128"/>
                <a:ea typeface="游明朝" panose="02020400000000000000" pitchFamily="18" charset="-128"/>
              </a:rPr>
              <a:t>代　理事長　仲野　仁裕</a:t>
            </a:r>
          </a:p>
        </p:txBody>
      </p:sp>
      <p:sp>
        <p:nvSpPr>
          <p:cNvPr id="53" name="テキスト ボックス 52">
            <a:extLst>
              <a:ext uri="{FF2B5EF4-FFF2-40B4-BE49-F238E27FC236}">
                <a16:creationId xmlns:a16="http://schemas.microsoft.com/office/drawing/2014/main" id="{3DE2273D-7DE4-835D-9E6D-331747052492}"/>
              </a:ext>
            </a:extLst>
          </p:cNvPr>
          <p:cNvSpPr txBox="1"/>
          <p:nvPr/>
        </p:nvSpPr>
        <p:spPr>
          <a:xfrm>
            <a:off x="6112566" y="1129336"/>
            <a:ext cx="3031434" cy="1015663"/>
          </a:xfrm>
          <a:prstGeom prst="rect">
            <a:avLst/>
          </a:prstGeom>
          <a:noFill/>
        </p:spPr>
        <p:txBody>
          <a:bodyPr wrap="square" rtlCol="0">
            <a:spAutoFit/>
          </a:bodyPr>
          <a:lstStyle/>
          <a:p>
            <a:r>
              <a:rPr kumimoji="1" lang="ja-JP" altLang="en-US" sz="10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p>
        </p:txBody>
      </p:sp>
      <p:sp>
        <p:nvSpPr>
          <p:cNvPr id="54" name="テキスト ボックス 53">
            <a:extLst>
              <a:ext uri="{FF2B5EF4-FFF2-40B4-BE49-F238E27FC236}">
                <a16:creationId xmlns:a16="http://schemas.microsoft.com/office/drawing/2014/main" id="{5C4DAB0E-54F2-1557-CE8C-10EEF1061760}"/>
              </a:ext>
            </a:extLst>
          </p:cNvPr>
          <p:cNvSpPr txBox="1"/>
          <p:nvPr/>
        </p:nvSpPr>
        <p:spPr>
          <a:xfrm>
            <a:off x="4594375" y="2043897"/>
            <a:ext cx="4543257" cy="1323439"/>
          </a:xfrm>
          <a:prstGeom prst="rect">
            <a:avLst/>
          </a:prstGeom>
          <a:noFill/>
        </p:spPr>
        <p:txBody>
          <a:bodyPr wrap="square" rtlCol="0">
            <a:spAutoFit/>
          </a:bodyPr>
          <a:lstStyle/>
          <a:p>
            <a:r>
              <a:rPr kumimoji="1" lang="ja-JP" altLang="en-US" sz="10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p>
        </p:txBody>
      </p:sp>
      <p:pic>
        <p:nvPicPr>
          <p:cNvPr id="56" name="図 55" descr="カレンダー&#10;&#10;自動的に生成された説明">
            <a:extLst>
              <a:ext uri="{FF2B5EF4-FFF2-40B4-BE49-F238E27FC236}">
                <a16:creationId xmlns:a16="http://schemas.microsoft.com/office/drawing/2014/main" id="{DD7860CB-B603-EF6B-5132-6A8A8EB263A9}"/>
              </a:ext>
            </a:extLst>
          </p:cNvPr>
          <p:cNvPicPr>
            <a:picLocks noChangeAspect="1"/>
          </p:cNvPicPr>
          <p:nvPr/>
        </p:nvPicPr>
        <p:blipFill>
          <a:blip r:embed="rId3">
            <a:extLst>
              <a:ext uri="{28A0092B-C50C-407E-A947-70E740481C1C}">
                <a14:useLocalDpi xmlns:a14="http://schemas.microsoft.com/office/drawing/2010/main" val="0"/>
              </a:ext>
            </a:extLst>
          </a:blip>
          <a:srcRect l="12867" t="6232" r="12533" b="39275"/>
          <a:stretch/>
        </p:blipFill>
        <p:spPr>
          <a:xfrm>
            <a:off x="5462595" y="3465107"/>
            <a:ext cx="2805480" cy="1572072"/>
          </a:xfrm>
          <a:prstGeom prst="rect">
            <a:avLst/>
          </a:prstGeom>
        </p:spPr>
      </p:pic>
      <p:sp>
        <p:nvSpPr>
          <p:cNvPr id="58" name="フローチャート: 処理 57">
            <a:extLst>
              <a:ext uri="{FF2B5EF4-FFF2-40B4-BE49-F238E27FC236}">
                <a16:creationId xmlns:a16="http://schemas.microsoft.com/office/drawing/2014/main" id="{E5CFB18E-562C-9A57-ECCC-CB34BEB50C37}"/>
              </a:ext>
            </a:extLst>
          </p:cNvPr>
          <p:cNvSpPr/>
          <p:nvPr/>
        </p:nvSpPr>
        <p:spPr>
          <a:xfrm>
            <a:off x="6192623" y="252898"/>
            <a:ext cx="2879410" cy="212713"/>
          </a:xfrm>
          <a:prstGeom prst="flowChartProcess">
            <a:avLst/>
          </a:prstGeom>
          <a:gradFill flip="none" rotWithShape="1">
            <a:gsLst>
              <a:gs pos="0">
                <a:schemeClr val="accent1">
                  <a:lumMod val="60000"/>
                  <a:lumOff val="40000"/>
                </a:schemeClr>
              </a:gs>
              <a:gs pos="95000">
                <a:schemeClr val="accent1">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ご挨拶</a:t>
            </a:r>
            <a:endParaRPr kumimoji="1" lang="en-US" altLang="ja-JP" sz="900" b="1" dirty="0"/>
          </a:p>
        </p:txBody>
      </p:sp>
      <p:sp>
        <p:nvSpPr>
          <p:cNvPr id="2" name="テキスト ボックス 1">
            <a:extLst>
              <a:ext uri="{FF2B5EF4-FFF2-40B4-BE49-F238E27FC236}">
                <a16:creationId xmlns:a16="http://schemas.microsoft.com/office/drawing/2014/main" id="{35F673C3-4D25-121B-9850-651864C94BEC}"/>
              </a:ext>
            </a:extLst>
          </p:cNvPr>
          <p:cNvSpPr txBox="1"/>
          <p:nvPr/>
        </p:nvSpPr>
        <p:spPr>
          <a:xfrm>
            <a:off x="8164313" y="6259516"/>
            <a:ext cx="832279"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a:t>
            </a:r>
            <a:r>
              <a:rPr kumimoji="1" lang="en-US" altLang="ja-JP" sz="500" dirty="0">
                <a:latin typeface="游明朝" panose="02020400000000000000" pitchFamily="18" charset="-128"/>
                <a:ea typeface="游明朝" panose="02020400000000000000" pitchFamily="18" charset="-128"/>
              </a:rPr>
              <a:t>JC</a:t>
            </a:r>
            <a:r>
              <a:rPr kumimoji="1" lang="ja-JP" altLang="en-US" sz="500" dirty="0">
                <a:latin typeface="游明朝" panose="02020400000000000000" pitchFamily="18" charset="-128"/>
                <a:ea typeface="游明朝" panose="02020400000000000000" pitchFamily="18" charset="-128"/>
              </a:rPr>
              <a:t>シニアクラブ</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会長</a:t>
            </a:r>
          </a:p>
        </p:txBody>
      </p:sp>
      <p:sp>
        <p:nvSpPr>
          <p:cNvPr id="3" name="テキスト ボックス 2">
            <a:extLst>
              <a:ext uri="{FF2B5EF4-FFF2-40B4-BE49-F238E27FC236}">
                <a16:creationId xmlns:a16="http://schemas.microsoft.com/office/drawing/2014/main" id="{3B8A735B-0003-7E67-7702-96C02CABD615}"/>
              </a:ext>
            </a:extLst>
          </p:cNvPr>
          <p:cNvSpPr txBox="1"/>
          <p:nvPr/>
        </p:nvSpPr>
        <p:spPr>
          <a:xfrm>
            <a:off x="7983974" y="6509765"/>
            <a:ext cx="1192954"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大矢知　直登 </a:t>
            </a:r>
            <a:r>
              <a:rPr kumimoji="1" lang="ja-JP" altLang="en-US" sz="800" dirty="0">
                <a:latin typeface="游明朝" panose="02020400000000000000" pitchFamily="18" charset="-128"/>
                <a:ea typeface="游明朝" panose="02020400000000000000" pitchFamily="18" charset="-128"/>
              </a:rPr>
              <a:t>先輩</a:t>
            </a:r>
            <a:endParaRPr kumimoji="1" lang="ja-JP" altLang="en-US" sz="1000" dirty="0">
              <a:latin typeface="游明朝" panose="02020400000000000000" pitchFamily="18" charset="-128"/>
              <a:ea typeface="游明朝" panose="02020400000000000000" pitchFamily="18" charset="-128"/>
            </a:endParaRPr>
          </a:p>
        </p:txBody>
      </p:sp>
      <p:cxnSp>
        <p:nvCxnSpPr>
          <p:cNvPr id="4" name="直線コネクタ 3">
            <a:extLst>
              <a:ext uri="{FF2B5EF4-FFF2-40B4-BE49-F238E27FC236}">
                <a16:creationId xmlns:a16="http://schemas.microsoft.com/office/drawing/2014/main" id="{6489696C-1D61-878F-7A71-D52777F0E019}"/>
              </a:ext>
            </a:extLst>
          </p:cNvPr>
          <p:cNvCxnSpPr>
            <a:cxnSpLocks/>
          </p:cNvCxnSpPr>
          <p:nvPr/>
        </p:nvCxnSpPr>
        <p:spPr>
          <a:xfrm>
            <a:off x="4632208"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EF6F09E7-66B7-FDBB-7668-8F293277B268}"/>
              </a:ext>
            </a:extLst>
          </p:cNvPr>
          <p:cNvSpPr txBox="1"/>
          <p:nvPr/>
        </p:nvSpPr>
        <p:spPr>
          <a:xfrm>
            <a:off x="4633804" y="55030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6" name="フローチャート: 処理 5">
            <a:extLst>
              <a:ext uri="{FF2B5EF4-FFF2-40B4-BE49-F238E27FC236}">
                <a16:creationId xmlns:a16="http://schemas.microsoft.com/office/drawing/2014/main" id="{224C30B5-FC3C-1686-DE3D-E6AB5777C8DD}"/>
              </a:ext>
            </a:extLst>
          </p:cNvPr>
          <p:cNvSpPr/>
          <p:nvPr/>
        </p:nvSpPr>
        <p:spPr>
          <a:xfrm>
            <a:off x="4649740" y="5253166"/>
            <a:ext cx="3504157" cy="212713"/>
          </a:xfrm>
          <a:prstGeom prst="flowChartProcess">
            <a:avLst/>
          </a:prstGeom>
          <a:gradFill flip="none" rotWithShape="1">
            <a:gsLst>
              <a:gs pos="0">
                <a:schemeClr val="accent1">
                  <a:lumMod val="60000"/>
                  <a:lumOff val="40000"/>
                </a:schemeClr>
              </a:gs>
              <a:gs pos="95000">
                <a:schemeClr val="accent1">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ご挨拶</a:t>
            </a:r>
            <a:endParaRPr kumimoji="1" lang="en-US" altLang="ja-JP" sz="900" b="1" dirty="0"/>
          </a:p>
        </p:txBody>
      </p:sp>
      <p:sp>
        <p:nvSpPr>
          <p:cNvPr id="7" name="フローチャート: 処理 6">
            <a:extLst>
              <a:ext uri="{FF2B5EF4-FFF2-40B4-BE49-F238E27FC236}">
                <a16:creationId xmlns:a16="http://schemas.microsoft.com/office/drawing/2014/main" id="{BF29E053-82B9-E477-E30F-B34CD5B7C7FD}"/>
              </a:ext>
            </a:extLst>
          </p:cNvPr>
          <p:cNvSpPr/>
          <p:nvPr/>
        </p:nvSpPr>
        <p:spPr>
          <a:xfrm>
            <a:off x="8231637"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Tree>
    <p:extLst>
      <p:ext uri="{BB962C8B-B14F-4D97-AF65-F5344CB8AC3E}">
        <p14:creationId xmlns:p14="http://schemas.microsoft.com/office/powerpoint/2010/main" val="200274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DE865-1EFF-3306-A326-D43C7A668D30}"/>
            </a:ext>
          </a:extLst>
        </p:cNvPr>
        <p:cNvGrpSpPr/>
        <p:nvPr/>
      </p:nvGrpSpPr>
      <p:grpSpPr>
        <a:xfrm>
          <a:off x="0" y="0"/>
          <a:ext cx="0" cy="0"/>
          <a:chOff x="0" y="0"/>
          <a:chExt cx="0" cy="0"/>
        </a:xfrm>
      </p:grpSpPr>
      <p:sp>
        <p:nvSpPr>
          <p:cNvPr id="117" name="テキスト ボックス 116">
            <a:extLst>
              <a:ext uri="{FF2B5EF4-FFF2-40B4-BE49-F238E27FC236}">
                <a16:creationId xmlns:a16="http://schemas.microsoft.com/office/drawing/2014/main" id="{04129705-137B-C497-2C8C-0FC74A9AED14}"/>
              </a:ext>
            </a:extLst>
          </p:cNvPr>
          <p:cNvSpPr txBox="1"/>
          <p:nvPr/>
        </p:nvSpPr>
        <p:spPr>
          <a:xfrm>
            <a:off x="224419" y="1192456"/>
            <a:ext cx="505267" cy="169277"/>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三重県知事</a:t>
            </a:r>
          </a:p>
        </p:txBody>
      </p:sp>
      <p:sp>
        <p:nvSpPr>
          <p:cNvPr id="119" name="テキスト ボックス 118">
            <a:extLst>
              <a:ext uri="{FF2B5EF4-FFF2-40B4-BE49-F238E27FC236}">
                <a16:creationId xmlns:a16="http://schemas.microsoft.com/office/drawing/2014/main" id="{B87EA83D-A5B6-0E65-0017-247FB5B0FDB9}"/>
              </a:ext>
            </a:extLst>
          </p:cNvPr>
          <p:cNvSpPr txBox="1"/>
          <p:nvPr/>
        </p:nvSpPr>
        <p:spPr>
          <a:xfrm>
            <a:off x="-4008" y="1391828"/>
            <a:ext cx="962123"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一見　勝之 </a:t>
            </a:r>
            <a:r>
              <a:rPr kumimoji="1" lang="ja-JP" altLang="en-US" sz="800" dirty="0">
                <a:latin typeface="游明朝" panose="02020400000000000000" pitchFamily="18" charset="-128"/>
                <a:ea typeface="游明朝" panose="02020400000000000000" pitchFamily="18" charset="-128"/>
              </a:rPr>
              <a:t>様</a:t>
            </a:r>
          </a:p>
        </p:txBody>
      </p:sp>
      <p:cxnSp>
        <p:nvCxnSpPr>
          <p:cNvPr id="120" name="直線コネクタ 119">
            <a:extLst>
              <a:ext uri="{FF2B5EF4-FFF2-40B4-BE49-F238E27FC236}">
                <a16:creationId xmlns:a16="http://schemas.microsoft.com/office/drawing/2014/main" id="{A34DF755-444E-B2CA-2DCB-014C5205F8E1}"/>
              </a:ext>
            </a:extLst>
          </p:cNvPr>
          <p:cNvCxnSpPr>
            <a:cxnSpLocks/>
          </p:cNvCxnSpPr>
          <p:nvPr/>
        </p:nvCxnSpPr>
        <p:spPr>
          <a:xfrm>
            <a:off x="18726" y="16395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21" name="テキスト ボックス 120">
            <a:extLst>
              <a:ext uri="{FF2B5EF4-FFF2-40B4-BE49-F238E27FC236}">
                <a16:creationId xmlns:a16="http://schemas.microsoft.com/office/drawing/2014/main" id="{0A433BE6-2035-B648-2C7E-876C819BCA36}"/>
              </a:ext>
            </a:extLst>
          </p:cNvPr>
          <p:cNvSpPr txBox="1"/>
          <p:nvPr/>
        </p:nvSpPr>
        <p:spPr>
          <a:xfrm>
            <a:off x="966600" y="385116"/>
            <a:ext cx="356471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22" name="フローチャート: 処理 121">
            <a:extLst>
              <a:ext uri="{FF2B5EF4-FFF2-40B4-BE49-F238E27FC236}">
                <a16:creationId xmlns:a16="http://schemas.microsoft.com/office/drawing/2014/main" id="{E61A7F45-F50B-4CB4-2F49-8F1B3FCB79FD}"/>
              </a:ext>
            </a:extLst>
          </p:cNvPr>
          <p:cNvSpPr/>
          <p:nvPr/>
        </p:nvSpPr>
        <p:spPr>
          <a:xfrm>
            <a:off x="972357" y="1352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61" name="フローチャート: 処理 160">
            <a:extLst>
              <a:ext uri="{FF2B5EF4-FFF2-40B4-BE49-F238E27FC236}">
                <a16:creationId xmlns:a16="http://schemas.microsoft.com/office/drawing/2014/main" id="{08F797B3-7122-CDF3-D5E7-B782780F6323}"/>
              </a:ext>
            </a:extLst>
          </p:cNvPr>
          <p:cNvSpPr/>
          <p:nvPr/>
        </p:nvSpPr>
        <p:spPr>
          <a:xfrm>
            <a:off x="128239" y="1412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63" name="テキスト ボックス 162">
            <a:extLst>
              <a:ext uri="{FF2B5EF4-FFF2-40B4-BE49-F238E27FC236}">
                <a16:creationId xmlns:a16="http://schemas.microsoft.com/office/drawing/2014/main" id="{19D31A80-F928-F9B7-9D4E-4D7E377F6E25}"/>
              </a:ext>
            </a:extLst>
          </p:cNvPr>
          <p:cNvSpPr txBox="1"/>
          <p:nvPr/>
        </p:nvSpPr>
        <p:spPr>
          <a:xfrm>
            <a:off x="4575013" y="1151493"/>
            <a:ext cx="1031051"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東海地区協議会</a:t>
            </a: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年度会長</a:t>
            </a:r>
          </a:p>
        </p:txBody>
      </p:sp>
      <p:sp>
        <p:nvSpPr>
          <p:cNvPr id="164" name="テキスト ボックス 163">
            <a:extLst>
              <a:ext uri="{FF2B5EF4-FFF2-40B4-BE49-F238E27FC236}">
                <a16:creationId xmlns:a16="http://schemas.microsoft.com/office/drawing/2014/main" id="{54A75022-00B0-7B81-F9D9-8A1921BEA7B1}"/>
              </a:ext>
            </a:extLst>
          </p:cNvPr>
          <p:cNvSpPr txBox="1"/>
          <p:nvPr/>
        </p:nvSpPr>
        <p:spPr>
          <a:xfrm>
            <a:off x="4596650" y="1392983"/>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戸嶋　一将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65" name="直線コネクタ 164">
            <a:extLst>
              <a:ext uri="{FF2B5EF4-FFF2-40B4-BE49-F238E27FC236}">
                <a16:creationId xmlns:a16="http://schemas.microsoft.com/office/drawing/2014/main" id="{1FBA976C-9147-1F70-508C-24C63DD4F7C6}"/>
              </a:ext>
            </a:extLst>
          </p:cNvPr>
          <p:cNvCxnSpPr>
            <a:cxnSpLocks/>
          </p:cNvCxnSpPr>
          <p:nvPr/>
        </p:nvCxnSpPr>
        <p:spPr>
          <a:xfrm>
            <a:off x="4632208" y="16395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66" name="テキスト ボックス 165">
            <a:extLst>
              <a:ext uri="{FF2B5EF4-FFF2-40B4-BE49-F238E27FC236}">
                <a16:creationId xmlns:a16="http://schemas.microsoft.com/office/drawing/2014/main" id="{06F2BC75-B0C7-8645-2683-45F7761453DB}"/>
              </a:ext>
            </a:extLst>
          </p:cNvPr>
          <p:cNvSpPr txBox="1"/>
          <p:nvPr/>
        </p:nvSpPr>
        <p:spPr>
          <a:xfrm>
            <a:off x="5585839" y="385116"/>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67" name="フローチャート: 処理 166">
            <a:extLst>
              <a:ext uri="{FF2B5EF4-FFF2-40B4-BE49-F238E27FC236}">
                <a16:creationId xmlns:a16="http://schemas.microsoft.com/office/drawing/2014/main" id="{74927C9A-811E-6BB6-01BE-BAD4E07B75A6}"/>
              </a:ext>
            </a:extLst>
          </p:cNvPr>
          <p:cNvSpPr/>
          <p:nvPr/>
        </p:nvSpPr>
        <p:spPr>
          <a:xfrm>
            <a:off x="5585839" y="1352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68" name="フローチャート: 処理 167">
            <a:extLst>
              <a:ext uri="{FF2B5EF4-FFF2-40B4-BE49-F238E27FC236}">
                <a16:creationId xmlns:a16="http://schemas.microsoft.com/office/drawing/2014/main" id="{0B03854A-56B7-F3C8-FA64-A4AC0487D3F4}"/>
              </a:ext>
            </a:extLst>
          </p:cNvPr>
          <p:cNvSpPr/>
          <p:nvPr/>
        </p:nvSpPr>
        <p:spPr>
          <a:xfrm>
            <a:off x="4741721" y="1412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69" name="テキスト ボックス 168">
            <a:extLst>
              <a:ext uri="{FF2B5EF4-FFF2-40B4-BE49-F238E27FC236}">
                <a16:creationId xmlns:a16="http://schemas.microsoft.com/office/drawing/2014/main" id="{9E2E7902-1B5B-62D6-DA08-D4F03165B084}"/>
              </a:ext>
            </a:extLst>
          </p:cNvPr>
          <p:cNvSpPr txBox="1"/>
          <p:nvPr/>
        </p:nvSpPr>
        <p:spPr>
          <a:xfrm>
            <a:off x="224420" y="2878095"/>
            <a:ext cx="505267" cy="169277"/>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四日市市長</a:t>
            </a:r>
          </a:p>
        </p:txBody>
      </p:sp>
      <p:sp>
        <p:nvSpPr>
          <p:cNvPr id="170" name="テキスト ボックス 169">
            <a:extLst>
              <a:ext uri="{FF2B5EF4-FFF2-40B4-BE49-F238E27FC236}">
                <a16:creationId xmlns:a16="http://schemas.microsoft.com/office/drawing/2014/main" id="{C415C736-7DAE-D2A8-8617-887194385718}"/>
              </a:ext>
            </a:extLst>
          </p:cNvPr>
          <p:cNvSpPr txBox="1"/>
          <p:nvPr/>
        </p:nvSpPr>
        <p:spPr>
          <a:xfrm>
            <a:off x="47288" y="3080928"/>
            <a:ext cx="859531"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森　智広 </a:t>
            </a:r>
            <a:r>
              <a:rPr kumimoji="1" lang="ja-JP" altLang="en-US" sz="800" dirty="0">
                <a:latin typeface="游明朝" panose="02020400000000000000" pitchFamily="18" charset="-128"/>
                <a:ea typeface="游明朝" panose="02020400000000000000" pitchFamily="18" charset="-128"/>
              </a:rPr>
              <a:t>様</a:t>
            </a:r>
            <a:endParaRPr kumimoji="1" lang="ja-JP" altLang="en-US" sz="1000" dirty="0">
              <a:latin typeface="游明朝" panose="02020400000000000000" pitchFamily="18" charset="-128"/>
              <a:ea typeface="游明朝" panose="02020400000000000000" pitchFamily="18" charset="-128"/>
            </a:endParaRPr>
          </a:p>
        </p:txBody>
      </p:sp>
      <p:cxnSp>
        <p:nvCxnSpPr>
          <p:cNvPr id="171" name="直線コネクタ 170">
            <a:extLst>
              <a:ext uri="{FF2B5EF4-FFF2-40B4-BE49-F238E27FC236}">
                <a16:creationId xmlns:a16="http://schemas.microsoft.com/office/drawing/2014/main" id="{3EF02F46-7E09-94ED-31A3-B54406204E8C}"/>
              </a:ext>
            </a:extLst>
          </p:cNvPr>
          <p:cNvCxnSpPr>
            <a:cxnSpLocks/>
          </p:cNvCxnSpPr>
          <p:nvPr/>
        </p:nvCxnSpPr>
        <p:spPr>
          <a:xfrm>
            <a:off x="18726" y="33286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72" name="テキスト ボックス 171">
            <a:extLst>
              <a:ext uri="{FF2B5EF4-FFF2-40B4-BE49-F238E27FC236}">
                <a16:creationId xmlns:a16="http://schemas.microsoft.com/office/drawing/2014/main" id="{330FAA50-7D91-DEDB-F60E-2043783F53F7}"/>
              </a:ext>
            </a:extLst>
          </p:cNvPr>
          <p:cNvSpPr txBox="1"/>
          <p:nvPr/>
        </p:nvSpPr>
        <p:spPr>
          <a:xfrm>
            <a:off x="966600" y="2074216"/>
            <a:ext cx="356471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73" name="フローチャート: 処理 172">
            <a:extLst>
              <a:ext uri="{FF2B5EF4-FFF2-40B4-BE49-F238E27FC236}">
                <a16:creationId xmlns:a16="http://schemas.microsoft.com/office/drawing/2014/main" id="{54C82D48-CA9C-7A70-9F6F-43F0F169B09C}"/>
              </a:ext>
            </a:extLst>
          </p:cNvPr>
          <p:cNvSpPr/>
          <p:nvPr/>
        </p:nvSpPr>
        <p:spPr>
          <a:xfrm>
            <a:off x="972357" y="18243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74" name="フローチャート: 処理 173">
            <a:extLst>
              <a:ext uri="{FF2B5EF4-FFF2-40B4-BE49-F238E27FC236}">
                <a16:creationId xmlns:a16="http://schemas.microsoft.com/office/drawing/2014/main" id="{E7ADA320-C198-6C02-D073-7138DB2DA070}"/>
              </a:ext>
            </a:extLst>
          </p:cNvPr>
          <p:cNvSpPr/>
          <p:nvPr/>
        </p:nvSpPr>
        <p:spPr>
          <a:xfrm>
            <a:off x="128239" y="18303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75" name="テキスト ボックス 174">
            <a:extLst>
              <a:ext uri="{FF2B5EF4-FFF2-40B4-BE49-F238E27FC236}">
                <a16:creationId xmlns:a16="http://schemas.microsoft.com/office/drawing/2014/main" id="{9736C41E-124A-1443-DA04-F90AC4E49DD0}"/>
              </a:ext>
            </a:extLst>
          </p:cNvPr>
          <p:cNvSpPr txBox="1"/>
          <p:nvPr/>
        </p:nvSpPr>
        <p:spPr>
          <a:xfrm>
            <a:off x="4554912" y="4575412"/>
            <a:ext cx="1082348"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公益社団法人名古屋青年会議所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第</a:t>
            </a:r>
            <a:r>
              <a:rPr kumimoji="1" lang="en-US" altLang="ja-JP" sz="500" dirty="0">
                <a:latin typeface="游明朝" panose="02020400000000000000" pitchFamily="18" charset="-128"/>
                <a:ea typeface="游明朝" panose="02020400000000000000" pitchFamily="18" charset="-128"/>
              </a:rPr>
              <a:t>75</a:t>
            </a:r>
            <a:r>
              <a:rPr kumimoji="1" lang="ja-JP" altLang="en-US" sz="500" dirty="0">
                <a:latin typeface="游明朝" panose="02020400000000000000" pitchFamily="18" charset="-128"/>
                <a:ea typeface="游明朝" panose="02020400000000000000" pitchFamily="18" charset="-128"/>
              </a:rPr>
              <a:t>代理事長</a:t>
            </a:r>
          </a:p>
        </p:txBody>
      </p:sp>
      <p:sp>
        <p:nvSpPr>
          <p:cNvPr id="176" name="テキスト ボックス 175">
            <a:extLst>
              <a:ext uri="{FF2B5EF4-FFF2-40B4-BE49-F238E27FC236}">
                <a16:creationId xmlns:a16="http://schemas.microsoft.com/office/drawing/2014/main" id="{A5AB7430-805D-10F9-5B7B-47EAB0D599A6}"/>
              </a:ext>
            </a:extLst>
          </p:cNvPr>
          <p:cNvSpPr txBox="1"/>
          <p:nvPr/>
        </p:nvSpPr>
        <p:spPr>
          <a:xfrm>
            <a:off x="4619272" y="4820916"/>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平岩　敏明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77" name="直線コネクタ 176">
            <a:extLst>
              <a:ext uri="{FF2B5EF4-FFF2-40B4-BE49-F238E27FC236}">
                <a16:creationId xmlns:a16="http://schemas.microsoft.com/office/drawing/2014/main" id="{640F0F23-B691-7114-2494-C865828741EA}"/>
              </a:ext>
            </a:extLst>
          </p:cNvPr>
          <p:cNvCxnSpPr>
            <a:cxnSpLocks/>
          </p:cNvCxnSpPr>
          <p:nvPr/>
        </p:nvCxnSpPr>
        <p:spPr>
          <a:xfrm>
            <a:off x="4632208" y="33286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78" name="テキスト ボックス 177">
            <a:extLst>
              <a:ext uri="{FF2B5EF4-FFF2-40B4-BE49-F238E27FC236}">
                <a16:creationId xmlns:a16="http://schemas.microsoft.com/office/drawing/2014/main" id="{347025A5-573B-AF70-D39B-567AD2E63EE4}"/>
              </a:ext>
            </a:extLst>
          </p:cNvPr>
          <p:cNvSpPr txBox="1"/>
          <p:nvPr/>
        </p:nvSpPr>
        <p:spPr>
          <a:xfrm>
            <a:off x="5585839" y="2074216"/>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79" name="フローチャート: 処理 178">
            <a:extLst>
              <a:ext uri="{FF2B5EF4-FFF2-40B4-BE49-F238E27FC236}">
                <a16:creationId xmlns:a16="http://schemas.microsoft.com/office/drawing/2014/main" id="{ADD28757-1F2A-F061-F1CB-78E00A3C5131}"/>
              </a:ext>
            </a:extLst>
          </p:cNvPr>
          <p:cNvSpPr/>
          <p:nvPr/>
        </p:nvSpPr>
        <p:spPr>
          <a:xfrm>
            <a:off x="5585839" y="18243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80" name="フローチャート: 処理 179">
            <a:extLst>
              <a:ext uri="{FF2B5EF4-FFF2-40B4-BE49-F238E27FC236}">
                <a16:creationId xmlns:a16="http://schemas.microsoft.com/office/drawing/2014/main" id="{ABA618B1-C188-F367-FA60-0298D5F3BBE0}"/>
              </a:ext>
            </a:extLst>
          </p:cNvPr>
          <p:cNvSpPr/>
          <p:nvPr/>
        </p:nvSpPr>
        <p:spPr>
          <a:xfrm>
            <a:off x="4741721" y="18303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81" name="テキスト ボックス 180">
            <a:extLst>
              <a:ext uri="{FF2B5EF4-FFF2-40B4-BE49-F238E27FC236}">
                <a16:creationId xmlns:a16="http://schemas.microsoft.com/office/drawing/2014/main" id="{AF252B72-1D69-CD51-B4BE-90D746E45D20}"/>
              </a:ext>
            </a:extLst>
          </p:cNvPr>
          <p:cNvSpPr txBox="1"/>
          <p:nvPr/>
        </p:nvSpPr>
        <p:spPr>
          <a:xfrm>
            <a:off x="128241" y="4599685"/>
            <a:ext cx="6976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四日市商工会議所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会頭</a:t>
            </a:r>
          </a:p>
        </p:txBody>
      </p:sp>
      <p:sp>
        <p:nvSpPr>
          <p:cNvPr id="182" name="テキスト ボックス 181">
            <a:extLst>
              <a:ext uri="{FF2B5EF4-FFF2-40B4-BE49-F238E27FC236}">
                <a16:creationId xmlns:a16="http://schemas.microsoft.com/office/drawing/2014/main" id="{2AB15546-1DA3-ACA2-6916-0539CCFFC154}"/>
              </a:ext>
            </a:extLst>
          </p:cNvPr>
          <p:cNvSpPr txBox="1"/>
          <p:nvPr/>
        </p:nvSpPr>
        <p:spPr>
          <a:xfrm>
            <a:off x="47290" y="4823544"/>
            <a:ext cx="85953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小川　謙 </a:t>
            </a:r>
            <a:r>
              <a:rPr kumimoji="1" lang="ja-JP" altLang="en-US" sz="800" dirty="0">
                <a:latin typeface="游明朝" panose="02020400000000000000" pitchFamily="18" charset="-128"/>
                <a:ea typeface="游明朝" panose="02020400000000000000" pitchFamily="18" charset="-128"/>
              </a:rPr>
              <a:t>様</a:t>
            </a:r>
            <a:endParaRPr kumimoji="1" lang="ja-JP" altLang="en-US" sz="1000" dirty="0">
              <a:latin typeface="游明朝" panose="02020400000000000000" pitchFamily="18" charset="-128"/>
              <a:ea typeface="游明朝" panose="02020400000000000000" pitchFamily="18" charset="-128"/>
            </a:endParaRPr>
          </a:p>
        </p:txBody>
      </p:sp>
      <p:cxnSp>
        <p:nvCxnSpPr>
          <p:cNvPr id="183" name="直線コネクタ 182">
            <a:extLst>
              <a:ext uri="{FF2B5EF4-FFF2-40B4-BE49-F238E27FC236}">
                <a16:creationId xmlns:a16="http://schemas.microsoft.com/office/drawing/2014/main" id="{B3954A7E-A8EF-9645-B495-A8C63862597A}"/>
              </a:ext>
            </a:extLst>
          </p:cNvPr>
          <p:cNvCxnSpPr>
            <a:cxnSpLocks/>
          </p:cNvCxnSpPr>
          <p:nvPr/>
        </p:nvCxnSpPr>
        <p:spPr>
          <a:xfrm>
            <a:off x="18726" y="50683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84" name="テキスト ボックス 183">
            <a:extLst>
              <a:ext uri="{FF2B5EF4-FFF2-40B4-BE49-F238E27FC236}">
                <a16:creationId xmlns:a16="http://schemas.microsoft.com/office/drawing/2014/main" id="{28397303-037A-B7B9-444C-E5E3F707A34C}"/>
              </a:ext>
            </a:extLst>
          </p:cNvPr>
          <p:cNvSpPr txBox="1"/>
          <p:nvPr/>
        </p:nvSpPr>
        <p:spPr>
          <a:xfrm>
            <a:off x="973150" y="3813952"/>
            <a:ext cx="355816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85" name="フローチャート: 処理 184">
            <a:extLst>
              <a:ext uri="{FF2B5EF4-FFF2-40B4-BE49-F238E27FC236}">
                <a16:creationId xmlns:a16="http://schemas.microsoft.com/office/drawing/2014/main" id="{F14B4A73-A825-7BBE-1929-385791287548}"/>
              </a:ext>
            </a:extLst>
          </p:cNvPr>
          <p:cNvSpPr/>
          <p:nvPr/>
        </p:nvSpPr>
        <p:spPr>
          <a:xfrm>
            <a:off x="972357" y="35640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86" name="フローチャート: 処理 185">
            <a:extLst>
              <a:ext uri="{FF2B5EF4-FFF2-40B4-BE49-F238E27FC236}">
                <a16:creationId xmlns:a16="http://schemas.microsoft.com/office/drawing/2014/main" id="{AD976DE6-2649-FB2A-C857-B34368A55F2A}"/>
              </a:ext>
            </a:extLst>
          </p:cNvPr>
          <p:cNvSpPr/>
          <p:nvPr/>
        </p:nvSpPr>
        <p:spPr>
          <a:xfrm>
            <a:off x="128239" y="35701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87" name="テキスト ボックス 186">
            <a:extLst>
              <a:ext uri="{FF2B5EF4-FFF2-40B4-BE49-F238E27FC236}">
                <a16:creationId xmlns:a16="http://schemas.microsoft.com/office/drawing/2014/main" id="{8022611D-EB63-6F9C-B60E-04D01EDFE234}"/>
              </a:ext>
            </a:extLst>
          </p:cNvPr>
          <p:cNvSpPr txBox="1"/>
          <p:nvPr/>
        </p:nvSpPr>
        <p:spPr>
          <a:xfrm>
            <a:off x="4581423" y="2805223"/>
            <a:ext cx="1018227" cy="323165"/>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東海地区三重ブロック協議会</a:t>
            </a:r>
            <a:endParaRPr kumimoji="1" lang="en-US" altLang="ja-JP" sz="500" dirty="0">
              <a:latin typeface="游明朝" panose="02020400000000000000" pitchFamily="18" charset="-128"/>
              <a:ea typeface="游明朝" panose="02020400000000000000" pitchFamily="18" charset="-128"/>
            </a:endParaRPr>
          </a:p>
          <a:p>
            <a:pPr algn="ct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年度会長</a:t>
            </a:r>
            <a:endParaRPr kumimoji="1" lang="en-US" altLang="ja-JP" sz="500" dirty="0">
              <a:latin typeface="游明朝" panose="02020400000000000000" pitchFamily="18" charset="-128"/>
              <a:ea typeface="游明朝" panose="02020400000000000000" pitchFamily="18" charset="-128"/>
            </a:endParaRPr>
          </a:p>
        </p:txBody>
      </p:sp>
      <p:sp>
        <p:nvSpPr>
          <p:cNvPr id="188" name="テキスト ボックス 187">
            <a:extLst>
              <a:ext uri="{FF2B5EF4-FFF2-40B4-BE49-F238E27FC236}">
                <a16:creationId xmlns:a16="http://schemas.microsoft.com/office/drawing/2014/main" id="{C2B8645F-C167-7A14-EA52-0969A93FA978}"/>
              </a:ext>
            </a:extLst>
          </p:cNvPr>
          <p:cNvSpPr txBox="1"/>
          <p:nvPr/>
        </p:nvSpPr>
        <p:spPr>
          <a:xfrm>
            <a:off x="4596650" y="3084756"/>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森下　巧麻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89" name="直線コネクタ 188">
            <a:extLst>
              <a:ext uri="{FF2B5EF4-FFF2-40B4-BE49-F238E27FC236}">
                <a16:creationId xmlns:a16="http://schemas.microsoft.com/office/drawing/2014/main" id="{8AE525BD-5482-AA55-2D9C-92C168E38DC3}"/>
              </a:ext>
            </a:extLst>
          </p:cNvPr>
          <p:cNvCxnSpPr>
            <a:cxnSpLocks/>
          </p:cNvCxnSpPr>
          <p:nvPr/>
        </p:nvCxnSpPr>
        <p:spPr>
          <a:xfrm>
            <a:off x="4632208" y="50683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90" name="テキスト ボックス 189">
            <a:extLst>
              <a:ext uri="{FF2B5EF4-FFF2-40B4-BE49-F238E27FC236}">
                <a16:creationId xmlns:a16="http://schemas.microsoft.com/office/drawing/2014/main" id="{02124E3E-3B34-3C83-CF02-BD62635E296F}"/>
              </a:ext>
            </a:extLst>
          </p:cNvPr>
          <p:cNvSpPr txBox="1"/>
          <p:nvPr/>
        </p:nvSpPr>
        <p:spPr>
          <a:xfrm>
            <a:off x="5585839" y="38139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91" name="フローチャート: 処理 190">
            <a:extLst>
              <a:ext uri="{FF2B5EF4-FFF2-40B4-BE49-F238E27FC236}">
                <a16:creationId xmlns:a16="http://schemas.microsoft.com/office/drawing/2014/main" id="{649E9552-957B-30B1-1772-29E2B5E0D052}"/>
              </a:ext>
            </a:extLst>
          </p:cNvPr>
          <p:cNvSpPr/>
          <p:nvPr/>
        </p:nvSpPr>
        <p:spPr>
          <a:xfrm>
            <a:off x="5585839" y="35640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92" name="フローチャート: 処理 191">
            <a:extLst>
              <a:ext uri="{FF2B5EF4-FFF2-40B4-BE49-F238E27FC236}">
                <a16:creationId xmlns:a16="http://schemas.microsoft.com/office/drawing/2014/main" id="{0971688E-155A-5D61-6AD3-55A664FAB83A}"/>
              </a:ext>
            </a:extLst>
          </p:cNvPr>
          <p:cNvSpPr/>
          <p:nvPr/>
        </p:nvSpPr>
        <p:spPr>
          <a:xfrm>
            <a:off x="4741721" y="35701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93" name="テキスト ボックス 192">
            <a:extLst>
              <a:ext uri="{FF2B5EF4-FFF2-40B4-BE49-F238E27FC236}">
                <a16:creationId xmlns:a16="http://schemas.microsoft.com/office/drawing/2014/main" id="{F6454BD2-1A0F-F8BD-6AAB-E63CFE8BA4E1}"/>
              </a:ext>
            </a:extLst>
          </p:cNvPr>
          <p:cNvSpPr txBox="1"/>
          <p:nvPr/>
        </p:nvSpPr>
        <p:spPr>
          <a:xfrm>
            <a:off x="-32057" y="6263543"/>
            <a:ext cx="10182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公益社団公人日本青年会議所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年度会頭</a:t>
            </a:r>
          </a:p>
        </p:txBody>
      </p:sp>
      <p:sp>
        <p:nvSpPr>
          <p:cNvPr id="194" name="テキスト ボックス 193">
            <a:extLst>
              <a:ext uri="{FF2B5EF4-FFF2-40B4-BE49-F238E27FC236}">
                <a16:creationId xmlns:a16="http://schemas.microsoft.com/office/drawing/2014/main" id="{4FE9D44C-6FBE-ECF2-FD5B-248BB4CEB1A9}"/>
              </a:ext>
            </a:extLst>
          </p:cNvPr>
          <p:cNvSpPr txBox="1"/>
          <p:nvPr/>
        </p:nvSpPr>
        <p:spPr>
          <a:xfrm>
            <a:off x="-16832" y="6509764"/>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外口　真大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95" name="直線コネクタ 194">
            <a:extLst>
              <a:ext uri="{FF2B5EF4-FFF2-40B4-BE49-F238E27FC236}">
                <a16:creationId xmlns:a16="http://schemas.microsoft.com/office/drawing/2014/main" id="{BC8CAF0B-95CE-333D-6411-5B142B9A3B45}"/>
              </a:ext>
            </a:extLst>
          </p:cNvPr>
          <p:cNvCxnSpPr>
            <a:cxnSpLocks/>
          </p:cNvCxnSpPr>
          <p:nvPr/>
        </p:nvCxnSpPr>
        <p:spPr>
          <a:xfrm>
            <a:off x="18726"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96" name="テキスト ボックス 195">
            <a:extLst>
              <a:ext uri="{FF2B5EF4-FFF2-40B4-BE49-F238E27FC236}">
                <a16:creationId xmlns:a16="http://schemas.microsoft.com/office/drawing/2014/main" id="{18BA2E6E-1DA5-B405-2AF7-C06F882739CA}"/>
              </a:ext>
            </a:extLst>
          </p:cNvPr>
          <p:cNvSpPr txBox="1"/>
          <p:nvPr/>
        </p:nvSpPr>
        <p:spPr>
          <a:xfrm>
            <a:off x="973150" y="5503052"/>
            <a:ext cx="355816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97" name="フローチャート: 処理 196">
            <a:extLst>
              <a:ext uri="{FF2B5EF4-FFF2-40B4-BE49-F238E27FC236}">
                <a16:creationId xmlns:a16="http://schemas.microsoft.com/office/drawing/2014/main" id="{2C1C967E-0280-6955-29AE-D58F29D9DEDF}"/>
              </a:ext>
            </a:extLst>
          </p:cNvPr>
          <p:cNvSpPr/>
          <p:nvPr/>
        </p:nvSpPr>
        <p:spPr>
          <a:xfrm>
            <a:off x="972357" y="52531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98" name="フローチャート: 処理 197">
            <a:extLst>
              <a:ext uri="{FF2B5EF4-FFF2-40B4-BE49-F238E27FC236}">
                <a16:creationId xmlns:a16="http://schemas.microsoft.com/office/drawing/2014/main" id="{91D0499C-46D0-0C5F-CE2A-CE326C57472E}"/>
              </a:ext>
            </a:extLst>
          </p:cNvPr>
          <p:cNvSpPr/>
          <p:nvPr/>
        </p:nvSpPr>
        <p:spPr>
          <a:xfrm>
            <a:off x="128239"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99" name="テキスト ボックス 198">
            <a:extLst>
              <a:ext uri="{FF2B5EF4-FFF2-40B4-BE49-F238E27FC236}">
                <a16:creationId xmlns:a16="http://schemas.microsoft.com/office/drawing/2014/main" id="{12C03768-CA2F-00E9-9A8A-61E7F4E19D76}"/>
              </a:ext>
            </a:extLst>
          </p:cNvPr>
          <p:cNvSpPr txBox="1"/>
          <p:nvPr/>
        </p:nvSpPr>
        <p:spPr>
          <a:xfrm>
            <a:off x="4741726" y="6259516"/>
            <a:ext cx="6976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雨港國際青年商會</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會長</a:t>
            </a:r>
          </a:p>
        </p:txBody>
      </p:sp>
      <p:sp>
        <p:nvSpPr>
          <p:cNvPr id="200" name="テキスト ボックス 199">
            <a:extLst>
              <a:ext uri="{FF2B5EF4-FFF2-40B4-BE49-F238E27FC236}">
                <a16:creationId xmlns:a16="http://schemas.microsoft.com/office/drawing/2014/main" id="{133C1C6D-52AD-C4CC-40A2-712EF02AE8DA}"/>
              </a:ext>
            </a:extLst>
          </p:cNvPr>
          <p:cNvSpPr txBox="1"/>
          <p:nvPr/>
        </p:nvSpPr>
        <p:spPr>
          <a:xfrm>
            <a:off x="4724891" y="6509765"/>
            <a:ext cx="73129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詹曜瑄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201" name="直線コネクタ 200">
            <a:extLst>
              <a:ext uri="{FF2B5EF4-FFF2-40B4-BE49-F238E27FC236}">
                <a16:creationId xmlns:a16="http://schemas.microsoft.com/office/drawing/2014/main" id="{6951910F-17E9-6BBB-9520-3EE5CFAA8E00}"/>
              </a:ext>
            </a:extLst>
          </p:cNvPr>
          <p:cNvCxnSpPr>
            <a:cxnSpLocks/>
          </p:cNvCxnSpPr>
          <p:nvPr/>
        </p:nvCxnSpPr>
        <p:spPr>
          <a:xfrm>
            <a:off x="4632208"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02" name="テキスト ボックス 201">
            <a:extLst>
              <a:ext uri="{FF2B5EF4-FFF2-40B4-BE49-F238E27FC236}">
                <a16:creationId xmlns:a16="http://schemas.microsoft.com/office/drawing/2014/main" id="{AF11B6AA-0B51-73DA-2818-FD7F67A49C25}"/>
              </a:ext>
            </a:extLst>
          </p:cNvPr>
          <p:cNvSpPr txBox="1"/>
          <p:nvPr/>
        </p:nvSpPr>
        <p:spPr>
          <a:xfrm>
            <a:off x="5585839" y="55030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204" name="フローチャート: 処理 203">
            <a:extLst>
              <a:ext uri="{FF2B5EF4-FFF2-40B4-BE49-F238E27FC236}">
                <a16:creationId xmlns:a16="http://schemas.microsoft.com/office/drawing/2014/main" id="{A20DE1D5-507D-CC16-2A55-7799B7AF5632}"/>
              </a:ext>
            </a:extLst>
          </p:cNvPr>
          <p:cNvSpPr/>
          <p:nvPr/>
        </p:nvSpPr>
        <p:spPr>
          <a:xfrm>
            <a:off x="4741721"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2" name="フローチャート: 処理 1">
            <a:extLst>
              <a:ext uri="{FF2B5EF4-FFF2-40B4-BE49-F238E27FC236}">
                <a16:creationId xmlns:a16="http://schemas.microsoft.com/office/drawing/2014/main" id="{4F6DFEDE-F384-BC8D-4969-6D05FC26055D}"/>
              </a:ext>
            </a:extLst>
          </p:cNvPr>
          <p:cNvSpPr/>
          <p:nvPr/>
        </p:nvSpPr>
        <p:spPr>
          <a:xfrm>
            <a:off x="5584421" y="52531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Tree>
    <p:extLst>
      <p:ext uri="{BB962C8B-B14F-4D97-AF65-F5344CB8AC3E}">
        <p14:creationId xmlns:p14="http://schemas.microsoft.com/office/powerpoint/2010/main" val="64993359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579</TotalTime>
  <Words>3209</Words>
  <Application>Microsoft Office PowerPoint</Application>
  <PresentationFormat>画面に合わせる (4:3)</PresentationFormat>
  <Paragraphs>141</Paragraphs>
  <Slides>4</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ＭＳ 明朝</vt:lpstr>
      <vt:lpstr>游ゴシック</vt:lpstr>
      <vt:lpstr>游明朝</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hayakawa06</dc:creator>
  <cp:lastModifiedBy>（有）森山建設 .</cp:lastModifiedBy>
  <cp:revision>20</cp:revision>
  <cp:lastPrinted>2025-01-15T05:53:56Z</cp:lastPrinted>
  <dcterms:created xsi:type="dcterms:W3CDTF">2024-12-13T14:34:12Z</dcterms:created>
  <dcterms:modified xsi:type="dcterms:W3CDTF">2025-02-27T08:37:07Z</dcterms:modified>
</cp:coreProperties>
</file>