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60" r:id="rId4"/>
  </p:sldMasterIdLst>
  <p:notesMasterIdLst>
    <p:notesMasterId r:id="rId12"/>
  </p:notesMasterIdLst>
  <p:handoutMasterIdLst>
    <p:handoutMasterId r:id="rId13"/>
  </p:handoutMasterIdLst>
  <p:sldIdLst>
    <p:sldId id="412" r:id="rId5"/>
    <p:sldId id="413" r:id="rId6"/>
    <p:sldId id="414" r:id="rId7"/>
    <p:sldId id="416" r:id="rId8"/>
    <p:sldId id="417" r:id="rId9"/>
    <p:sldId id="420" r:id="rId10"/>
    <p:sldId id="422" r:id="rId11"/>
  </p:sldIdLst>
  <p:sldSz cx="12192000" cy="6858000"/>
  <p:notesSz cx="7104063" cy="10234613"/>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CC"/>
    <a:srgbClr val="CCFFFF"/>
    <a:srgbClr val="EECF16"/>
    <a:srgbClr val="FFFF66"/>
    <a:srgbClr val="EEDF16"/>
    <a:srgbClr val="FFA979"/>
    <a:srgbClr val="FF5C04"/>
    <a:srgbClr val="FF3300"/>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1912" autoAdjust="0"/>
    <p:restoredTop sz="78488" autoAdjust="0"/>
  </p:normalViewPr>
  <p:slideViewPr>
    <p:cSldViewPr snapToGrid="0">
      <p:cViewPr varScale="1">
        <p:scale>
          <a:sx n="52" d="100"/>
          <a:sy n="52" d="100"/>
        </p:scale>
        <p:origin x="964" y="44"/>
      </p:cViewPr>
      <p:guideLst>
        <p:guide orient="horz" pos="2160"/>
        <p:guide pos="3840"/>
      </p:guideLst>
    </p:cSldViewPr>
  </p:slideViewPr>
  <p:notesTextViewPr>
    <p:cViewPr>
      <p:scale>
        <a:sx n="3" d="2"/>
        <a:sy n="3" d="2"/>
      </p:scale>
      <p:origin x="0" y="0"/>
    </p:cViewPr>
  </p:notesTextViewPr>
  <p:notesViewPr>
    <p:cSldViewPr snapToGrid="0">
      <p:cViewPr varScale="1">
        <p:scale>
          <a:sx n="81" d="100"/>
          <a:sy n="81" d="100"/>
        </p:scale>
        <p:origin x="3894" y="102"/>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handoutMaster" Target="handoutMasters/handoutMaster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a:extLst>
              <a:ext uri="{FF2B5EF4-FFF2-40B4-BE49-F238E27FC236}">
                <a16:creationId xmlns:a16="http://schemas.microsoft.com/office/drawing/2014/main" id="{E79B5F4C-2785-5B46-6730-B58FE5D0DCAB}"/>
              </a:ext>
            </a:extLst>
          </p:cNvPr>
          <p:cNvSpPr>
            <a:spLocks noGrp="1"/>
          </p:cNvSpPr>
          <p:nvPr>
            <p:ph type="hdr" sz="quarter"/>
          </p:nvPr>
        </p:nvSpPr>
        <p:spPr>
          <a:xfrm>
            <a:off x="0" y="0"/>
            <a:ext cx="3078428" cy="513508"/>
          </a:xfrm>
          <a:prstGeom prst="rect">
            <a:avLst/>
          </a:prstGeom>
        </p:spPr>
        <p:txBody>
          <a:bodyPr vert="horz" lIns="95491" tIns="47745" rIns="95491" bIns="47745" rtlCol="0"/>
          <a:lstStyle>
            <a:lvl1pPr algn="l">
              <a:defRPr sz="1300"/>
            </a:lvl1pPr>
          </a:lstStyle>
          <a:p>
            <a:endParaRPr kumimoji="1" lang="ja-JP" altLang="en-US"/>
          </a:p>
        </p:txBody>
      </p:sp>
      <p:sp>
        <p:nvSpPr>
          <p:cNvPr id="3" name="日付プレースホルダー 2">
            <a:extLst>
              <a:ext uri="{FF2B5EF4-FFF2-40B4-BE49-F238E27FC236}">
                <a16:creationId xmlns:a16="http://schemas.microsoft.com/office/drawing/2014/main" id="{623DBD82-63A0-8173-986E-AFC298DF733A}"/>
              </a:ext>
            </a:extLst>
          </p:cNvPr>
          <p:cNvSpPr>
            <a:spLocks noGrp="1"/>
          </p:cNvSpPr>
          <p:nvPr>
            <p:ph type="dt" sz="quarter" idx="1"/>
          </p:nvPr>
        </p:nvSpPr>
        <p:spPr>
          <a:xfrm>
            <a:off x="4023991" y="0"/>
            <a:ext cx="3078428" cy="513508"/>
          </a:xfrm>
          <a:prstGeom prst="rect">
            <a:avLst/>
          </a:prstGeom>
        </p:spPr>
        <p:txBody>
          <a:bodyPr vert="horz" lIns="95491" tIns="47745" rIns="95491" bIns="47745" rtlCol="0"/>
          <a:lstStyle>
            <a:lvl1pPr algn="r">
              <a:defRPr sz="1300"/>
            </a:lvl1pPr>
          </a:lstStyle>
          <a:p>
            <a:fld id="{40A77573-001E-4689-86B3-9E09C8083158}" type="datetimeFigureOut">
              <a:rPr kumimoji="1" lang="ja-JP" altLang="en-US" smtClean="0"/>
              <a:t>2024/4/12</a:t>
            </a:fld>
            <a:endParaRPr kumimoji="1" lang="ja-JP" altLang="en-US"/>
          </a:p>
        </p:txBody>
      </p:sp>
      <p:sp>
        <p:nvSpPr>
          <p:cNvPr id="4" name="フッター プレースホルダー 3">
            <a:extLst>
              <a:ext uri="{FF2B5EF4-FFF2-40B4-BE49-F238E27FC236}">
                <a16:creationId xmlns:a16="http://schemas.microsoft.com/office/drawing/2014/main" id="{AD00F924-5485-8311-6720-1F87CF182F15}"/>
              </a:ext>
            </a:extLst>
          </p:cNvPr>
          <p:cNvSpPr>
            <a:spLocks noGrp="1"/>
          </p:cNvSpPr>
          <p:nvPr>
            <p:ph type="ftr" sz="quarter" idx="2"/>
          </p:nvPr>
        </p:nvSpPr>
        <p:spPr>
          <a:xfrm>
            <a:off x="0" y="9721107"/>
            <a:ext cx="3078428" cy="513507"/>
          </a:xfrm>
          <a:prstGeom prst="rect">
            <a:avLst/>
          </a:prstGeom>
        </p:spPr>
        <p:txBody>
          <a:bodyPr vert="horz" lIns="95491" tIns="47745" rIns="95491" bIns="47745" rtlCol="0" anchor="b"/>
          <a:lstStyle>
            <a:lvl1pPr algn="l">
              <a:defRPr sz="1300"/>
            </a:lvl1pPr>
          </a:lstStyle>
          <a:p>
            <a:endParaRPr kumimoji="1" lang="ja-JP" altLang="en-US"/>
          </a:p>
        </p:txBody>
      </p:sp>
      <p:sp>
        <p:nvSpPr>
          <p:cNvPr id="5" name="スライド番号プレースホルダー 4">
            <a:extLst>
              <a:ext uri="{FF2B5EF4-FFF2-40B4-BE49-F238E27FC236}">
                <a16:creationId xmlns:a16="http://schemas.microsoft.com/office/drawing/2014/main" id="{D5E373AD-FD44-BF3B-B728-858B4E2215DD}"/>
              </a:ext>
            </a:extLst>
          </p:cNvPr>
          <p:cNvSpPr>
            <a:spLocks noGrp="1"/>
          </p:cNvSpPr>
          <p:nvPr>
            <p:ph type="sldNum" sz="quarter" idx="3"/>
          </p:nvPr>
        </p:nvSpPr>
        <p:spPr>
          <a:xfrm>
            <a:off x="4023991" y="9721107"/>
            <a:ext cx="3078428" cy="513507"/>
          </a:xfrm>
          <a:prstGeom prst="rect">
            <a:avLst/>
          </a:prstGeom>
        </p:spPr>
        <p:txBody>
          <a:bodyPr vert="horz" lIns="95491" tIns="47745" rIns="95491" bIns="47745" rtlCol="0" anchor="b"/>
          <a:lstStyle>
            <a:lvl1pPr algn="r">
              <a:defRPr sz="1300"/>
            </a:lvl1pPr>
          </a:lstStyle>
          <a:p>
            <a:fld id="{EC04A0DE-39C3-4AA6-98BC-1E0D57B1FA2E}" type="slidenum">
              <a:rPr kumimoji="1" lang="ja-JP" altLang="en-US" smtClean="0"/>
              <a:t>‹#›</a:t>
            </a:fld>
            <a:endParaRPr kumimoji="1" lang="ja-JP" altLang="en-US"/>
          </a:p>
        </p:txBody>
      </p:sp>
    </p:spTree>
    <p:extLst>
      <p:ext uri="{BB962C8B-B14F-4D97-AF65-F5344CB8AC3E}">
        <p14:creationId xmlns:p14="http://schemas.microsoft.com/office/powerpoint/2010/main" val="1093589161"/>
      </p:ext>
    </p:extLst>
  </p:cSld>
  <p:clrMap bg1="lt1" tx1="dk1" bg2="lt2" tx2="dk2" accent1="accent1" accent2="accent2" accent3="accent3" accent4="accent4" accent5="accent5" accent6="accent6" hlink="hlink" folHlink="folHlink"/>
</p:handoutMaster>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3078428" cy="513508"/>
          </a:xfrm>
          <a:prstGeom prst="rect">
            <a:avLst/>
          </a:prstGeom>
        </p:spPr>
        <p:txBody>
          <a:bodyPr vert="horz" lIns="95491" tIns="47745" rIns="95491" bIns="47745" rtlCol="0"/>
          <a:lstStyle>
            <a:lvl1pPr algn="l">
              <a:defRPr sz="1300"/>
            </a:lvl1pPr>
          </a:lstStyle>
          <a:p>
            <a:endParaRPr kumimoji="1" lang="ja-JP" altLang="en-US"/>
          </a:p>
        </p:txBody>
      </p:sp>
      <p:sp>
        <p:nvSpPr>
          <p:cNvPr id="3" name="日付プレースホルダー 2"/>
          <p:cNvSpPr>
            <a:spLocks noGrp="1"/>
          </p:cNvSpPr>
          <p:nvPr>
            <p:ph type="dt" idx="1"/>
          </p:nvPr>
        </p:nvSpPr>
        <p:spPr>
          <a:xfrm>
            <a:off x="4023991" y="0"/>
            <a:ext cx="3078428" cy="513508"/>
          </a:xfrm>
          <a:prstGeom prst="rect">
            <a:avLst/>
          </a:prstGeom>
        </p:spPr>
        <p:txBody>
          <a:bodyPr vert="horz" lIns="95491" tIns="47745" rIns="95491" bIns="47745" rtlCol="0"/>
          <a:lstStyle>
            <a:lvl1pPr algn="r">
              <a:defRPr sz="1300"/>
            </a:lvl1pPr>
          </a:lstStyle>
          <a:p>
            <a:fld id="{EB6FB43C-91AC-42BB-8B71-741AF3D3D9EC}" type="datetimeFigureOut">
              <a:rPr kumimoji="1" lang="ja-JP" altLang="en-US" smtClean="0"/>
              <a:t>2024/4/12</a:t>
            </a:fld>
            <a:endParaRPr kumimoji="1" lang="ja-JP" altLang="en-US"/>
          </a:p>
        </p:txBody>
      </p:sp>
      <p:sp>
        <p:nvSpPr>
          <p:cNvPr id="4" name="スライド イメージ プレースホルダー 3"/>
          <p:cNvSpPr>
            <a:spLocks noGrp="1" noRot="1" noChangeAspect="1"/>
          </p:cNvSpPr>
          <p:nvPr>
            <p:ph type="sldImg" idx="2"/>
          </p:nvPr>
        </p:nvSpPr>
        <p:spPr>
          <a:xfrm>
            <a:off x="482600" y="1279525"/>
            <a:ext cx="6138863" cy="3452813"/>
          </a:xfrm>
          <a:prstGeom prst="rect">
            <a:avLst/>
          </a:prstGeom>
          <a:noFill/>
          <a:ln w="12700">
            <a:solidFill>
              <a:prstClr val="black"/>
            </a:solidFill>
          </a:ln>
        </p:spPr>
        <p:txBody>
          <a:bodyPr vert="horz" lIns="95491" tIns="47745" rIns="95491" bIns="47745" rtlCol="0" anchor="ctr"/>
          <a:lstStyle/>
          <a:p>
            <a:endParaRPr lang="ja-JP" altLang="en-US"/>
          </a:p>
        </p:txBody>
      </p:sp>
      <p:sp>
        <p:nvSpPr>
          <p:cNvPr id="5" name="ノート プレースホルダー 4"/>
          <p:cNvSpPr>
            <a:spLocks noGrp="1"/>
          </p:cNvSpPr>
          <p:nvPr>
            <p:ph type="body" sz="quarter" idx="3"/>
          </p:nvPr>
        </p:nvSpPr>
        <p:spPr>
          <a:xfrm>
            <a:off x="710407" y="4925408"/>
            <a:ext cx="5683250" cy="4029879"/>
          </a:xfrm>
          <a:prstGeom prst="rect">
            <a:avLst/>
          </a:prstGeom>
        </p:spPr>
        <p:txBody>
          <a:bodyPr vert="horz" lIns="95491" tIns="47745" rIns="95491" bIns="4774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721107"/>
            <a:ext cx="3078428" cy="513507"/>
          </a:xfrm>
          <a:prstGeom prst="rect">
            <a:avLst/>
          </a:prstGeom>
        </p:spPr>
        <p:txBody>
          <a:bodyPr vert="horz" lIns="95491" tIns="47745" rIns="95491" bIns="47745" rtlCol="0" anchor="b"/>
          <a:lstStyle>
            <a:lvl1pPr algn="l">
              <a:defRPr sz="1300"/>
            </a:lvl1pPr>
          </a:lstStyle>
          <a:p>
            <a:endParaRPr kumimoji="1" lang="ja-JP" altLang="en-US"/>
          </a:p>
        </p:txBody>
      </p:sp>
      <p:sp>
        <p:nvSpPr>
          <p:cNvPr id="7" name="スライド番号プレースホルダー 6"/>
          <p:cNvSpPr>
            <a:spLocks noGrp="1"/>
          </p:cNvSpPr>
          <p:nvPr>
            <p:ph type="sldNum" sz="quarter" idx="5"/>
          </p:nvPr>
        </p:nvSpPr>
        <p:spPr>
          <a:xfrm>
            <a:off x="4023991" y="9721107"/>
            <a:ext cx="3078428" cy="513507"/>
          </a:xfrm>
          <a:prstGeom prst="rect">
            <a:avLst/>
          </a:prstGeom>
        </p:spPr>
        <p:txBody>
          <a:bodyPr vert="horz" lIns="95491" tIns="47745" rIns="95491" bIns="47745" rtlCol="0" anchor="b"/>
          <a:lstStyle>
            <a:lvl1pPr algn="r">
              <a:defRPr sz="1300"/>
            </a:lvl1pPr>
          </a:lstStyle>
          <a:p>
            <a:fld id="{20ACD111-709A-4FCA-A3C8-FEDAC10A792A}" type="slidenum">
              <a:rPr kumimoji="1" lang="ja-JP" altLang="en-US" smtClean="0"/>
              <a:t>‹#›</a:t>
            </a:fld>
            <a:endParaRPr kumimoji="1" lang="ja-JP" altLang="en-US"/>
          </a:p>
        </p:txBody>
      </p:sp>
    </p:spTree>
    <p:extLst>
      <p:ext uri="{BB962C8B-B14F-4D97-AF65-F5344CB8AC3E}">
        <p14:creationId xmlns:p14="http://schemas.microsoft.com/office/powerpoint/2010/main" val="3641702439"/>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482600" y="1279525"/>
            <a:ext cx="6138863" cy="3452813"/>
          </a:xfrm>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20ACD111-709A-4FCA-A3C8-FEDAC10A792A}" type="slidenum">
              <a:rPr kumimoji="1" lang="ja-JP" altLang="en-US" smtClean="0"/>
              <a:t>1</a:t>
            </a:fld>
            <a:endParaRPr kumimoji="1" lang="ja-JP" altLang="en-US"/>
          </a:p>
        </p:txBody>
      </p:sp>
    </p:spTree>
    <p:extLst>
      <p:ext uri="{BB962C8B-B14F-4D97-AF65-F5344CB8AC3E}">
        <p14:creationId xmlns:p14="http://schemas.microsoft.com/office/powerpoint/2010/main" val="330359727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482600" y="1279525"/>
            <a:ext cx="6138863" cy="3452813"/>
          </a:xfrm>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20ACD111-709A-4FCA-A3C8-FEDAC10A792A}" type="slidenum">
              <a:rPr kumimoji="1" lang="ja-JP" altLang="en-US" smtClean="0"/>
              <a:t>2</a:t>
            </a:fld>
            <a:endParaRPr kumimoji="1" lang="ja-JP" altLang="en-US"/>
          </a:p>
        </p:txBody>
      </p:sp>
    </p:spTree>
    <p:extLst>
      <p:ext uri="{BB962C8B-B14F-4D97-AF65-F5344CB8AC3E}">
        <p14:creationId xmlns:p14="http://schemas.microsoft.com/office/powerpoint/2010/main" val="197404933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482600" y="1279525"/>
            <a:ext cx="6138863" cy="3452813"/>
          </a:xfrm>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20ACD111-709A-4FCA-A3C8-FEDAC10A792A}" type="slidenum">
              <a:rPr kumimoji="1" lang="ja-JP" altLang="en-US" smtClean="0"/>
              <a:t>3</a:t>
            </a:fld>
            <a:endParaRPr kumimoji="1" lang="ja-JP" altLang="en-US"/>
          </a:p>
        </p:txBody>
      </p:sp>
    </p:spTree>
    <p:extLst>
      <p:ext uri="{BB962C8B-B14F-4D97-AF65-F5344CB8AC3E}">
        <p14:creationId xmlns:p14="http://schemas.microsoft.com/office/powerpoint/2010/main" val="287421520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482600" y="1279525"/>
            <a:ext cx="6138863" cy="3452813"/>
          </a:xfrm>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20ACD111-709A-4FCA-A3C8-FEDAC10A792A}" type="slidenum">
              <a:rPr kumimoji="1" lang="ja-JP" altLang="en-US" smtClean="0"/>
              <a:t>4</a:t>
            </a:fld>
            <a:endParaRPr kumimoji="1" lang="ja-JP" altLang="en-US"/>
          </a:p>
        </p:txBody>
      </p:sp>
    </p:spTree>
    <p:extLst>
      <p:ext uri="{BB962C8B-B14F-4D97-AF65-F5344CB8AC3E}">
        <p14:creationId xmlns:p14="http://schemas.microsoft.com/office/powerpoint/2010/main" val="35723385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482600" y="1279525"/>
            <a:ext cx="6138863" cy="3452813"/>
          </a:xfrm>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20ACD111-709A-4FCA-A3C8-FEDAC10A792A}" type="slidenum">
              <a:rPr kumimoji="1" lang="ja-JP" altLang="en-US" smtClean="0"/>
              <a:t>5</a:t>
            </a:fld>
            <a:endParaRPr kumimoji="1" lang="ja-JP" altLang="en-US"/>
          </a:p>
        </p:txBody>
      </p:sp>
    </p:spTree>
    <p:extLst>
      <p:ext uri="{BB962C8B-B14F-4D97-AF65-F5344CB8AC3E}">
        <p14:creationId xmlns:p14="http://schemas.microsoft.com/office/powerpoint/2010/main" val="25630398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482600" y="1279525"/>
            <a:ext cx="6138863" cy="3452813"/>
          </a:xfrm>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20ACD111-709A-4FCA-A3C8-FEDAC10A792A}" type="slidenum">
              <a:rPr kumimoji="1" lang="ja-JP" altLang="en-US" smtClean="0"/>
              <a:t>6</a:t>
            </a:fld>
            <a:endParaRPr kumimoji="1" lang="ja-JP" altLang="en-US"/>
          </a:p>
        </p:txBody>
      </p:sp>
    </p:spTree>
    <p:extLst>
      <p:ext uri="{BB962C8B-B14F-4D97-AF65-F5344CB8AC3E}">
        <p14:creationId xmlns:p14="http://schemas.microsoft.com/office/powerpoint/2010/main" val="113033455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482600" y="1279525"/>
            <a:ext cx="6138863" cy="3452813"/>
          </a:xfrm>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20ACD111-709A-4FCA-A3C8-FEDAC10A792A}" type="slidenum">
              <a:rPr kumimoji="1" lang="ja-JP" altLang="en-US" smtClean="0"/>
              <a:t>7</a:t>
            </a:fld>
            <a:endParaRPr kumimoji="1" lang="ja-JP" altLang="en-US"/>
          </a:p>
        </p:txBody>
      </p:sp>
    </p:spTree>
    <p:extLst>
      <p:ext uri="{BB962C8B-B14F-4D97-AF65-F5344CB8AC3E}">
        <p14:creationId xmlns:p14="http://schemas.microsoft.com/office/powerpoint/2010/main" val="2287580410"/>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タイトル スライド">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14D965FE-7198-474C-4DE8-CEF51A8762C9}"/>
              </a:ext>
            </a:extLst>
          </p:cNvPr>
          <p:cNvSpPr/>
          <p:nvPr userDrawn="1"/>
        </p:nvSpPr>
        <p:spPr>
          <a:xfrm>
            <a:off x="0" y="6373093"/>
            <a:ext cx="12192000" cy="484909"/>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801" dirty="0"/>
          </a:p>
        </p:txBody>
      </p:sp>
      <p:pic>
        <p:nvPicPr>
          <p:cNvPr id="4" name="図 3">
            <a:extLst>
              <a:ext uri="{FF2B5EF4-FFF2-40B4-BE49-F238E27FC236}">
                <a16:creationId xmlns:a16="http://schemas.microsoft.com/office/drawing/2014/main" id="{0C75EB64-DD1B-C7B8-6ABB-545E1C718E7D}"/>
              </a:ext>
            </a:extLst>
          </p:cNvPr>
          <p:cNvPicPr>
            <a:picLocks noChangeAspect="1"/>
          </p:cNvPicPr>
          <p:nvPr userDrawn="1"/>
        </p:nvPicPr>
        <p:blipFill>
          <a:blip r:embed="rId2"/>
          <a:stretch>
            <a:fillRect/>
          </a:stretch>
        </p:blipFill>
        <p:spPr>
          <a:xfrm>
            <a:off x="10287000" y="413927"/>
            <a:ext cx="1620393" cy="720883"/>
          </a:xfrm>
          <a:prstGeom prst="rect">
            <a:avLst/>
          </a:prstGeom>
        </p:spPr>
      </p:pic>
    </p:spTree>
    <p:extLst>
      <p:ext uri="{BB962C8B-B14F-4D97-AF65-F5344CB8AC3E}">
        <p14:creationId xmlns:p14="http://schemas.microsoft.com/office/powerpoint/2010/main" val="441124014"/>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7" name="Rectangle 2"/>
          <p:cNvSpPr>
            <a:spLocks noGrp="1" noChangeArrowheads="1"/>
          </p:cNvSpPr>
          <p:nvPr>
            <p:ph type="title"/>
          </p:nvPr>
        </p:nvSpPr>
        <p:spPr bwMode="auto">
          <a:xfrm>
            <a:off x="609600" y="274638"/>
            <a:ext cx="109728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8" name="Rectangle 3"/>
          <p:cNvSpPr>
            <a:spLocks noGrp="1" noChangeArrowheads="1"/>
          </p:cNvSpPr>
          <p:nvPr>
            <p:ph type="body" idx="1"/>
          </p:nvPr>
        </p:nvSpPr>
        <p:spPr bwMode="auto">
          <a:xfrm>
            <a:off x="609600" y="1600203"/>
            <a:ext cx="109728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3076" name="Rectangle 4"/>
          <p:cNvSpPr>
            <a:spLocks noGrp="1" noChangeArrowheads="1"/>
          </p:cNvSpPr>
          <p:nvPr>
            <p:ph type="dt" sz="half" idx="2"/>
          </p:nvPr>
        </p:nvSpPr>
        <p:spPr bwMode="auto">
          <a:xfrm>
            <a:off x="609600" y="6245225"/>
            <a:ext cx="28448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1"/>
            </a:lvl1pPr>
          </a:lstStyle>
          <a:p>
            <a:fld id="{C764DE79-268F-4C1A-8933-263129D2AF90}" type="datetimeFigureOut">
              <a:rPr lang="en-US" smtClean="0"/>
              <a:t>4/12/2024</a:t>
            </a:fld>
            <a:endParaRPr lang="en-US" dirty="0"/>
          </a:p>
        </p:txBody>
      </p:sp>
      <p:sp>
        <p:nvSpPr>
          <p:cNvPr id="3077" name="Rectangle 5"/>
          <p:cNvSpPr>
            <a:spLocks noGrp="1" noChangeArrowheads="1"/>
          </p:cNvSpPr>
          <p:nvPr>
            <p:ph type="ftr" sz="quarter" idx="3"/>
          </p:nvPr>
        </p:nvSpPr>
        <p:spPr bwMode="auto">
          <a:xfrm>
            <a:off x="4165600" y="6245225"/>
            <a:ext cx="38608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1"/>
            </a:lvl1pPr>
          </a:lstStyle>
          <a:p>
            <a:endParaRPr lang="en-US" dirty="0"/>
          </a:p>
        </p:txBody>
      </p:sp>
      <p:sp>
        <p:nvSpPr>
          <p:cNvPr id="3078" name="Rectangle 6"/>
          <p:cNvSpPr>
            <a:spLocks noGrp="1" noChangeArrowheads="1"/>
          </p:cNvSpPr>
          <p:nvPr>
            <p:ph type="sldNum" sz="quarter" idx="4"/>
          </p:nvPr>
        </p:nvSpPr>
        <p:spPr bwMode="auto">
          <a:xfrm>
            <a:off x="8737600" y="6245225"/>
            <a:ext cx="28448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1"/>
            </a:lvl1pPr>
          </a:lstStyle>
          <a:p>
            <a:fld id="{48F63A3B-78C7-47BE-AE5E-E10140E04643}" type="slidenum">
              <a:rPr lang="en-US" smtClean="0"/>
              <a:t>‹#›</a:t>
            </a:fld>
            <a:endParaRPr lang="en-US" dirty="0"/>
          </a:p>
        </p:txBody>
      </p:sp>
      <p:sp>
        <p:nvSpPr>
          <p:cNvPr id="3" name="二等辺三角形 2">
            <a:extLst>
              <a:ext uri="{FF2B5EF4-FFF2-40B4-BE49-F238E27FC236}">
                <a16:creationId xmlns:a16="http://schemas.microsoft.com/office/drawing/2014/main" id="{14E0100D-6C0C-BB6D-AD4F-AD1A2AA362F6}"/>
              </a:ext>
            </a:extLst>
          </p:cNvPr>
          <p:cNvSpPr/>
          <p:nvPr userDrawn="1"/>
        </p:nvSpPr>
        <p:spPr>
          <a:xfrm rot="16200000" flipH="1" flipV="1">
            <a:off x="-2185989" y="2185988"/>
            <a:ext cx="6858001" cy="2486028"/>
          </a:xfrm>
          <a:prstGeom prst="triangle">
            <a:avLst>
              <a:gd name="adj" fmla="val 0"/>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801"/>
          </a:p>
        </p:txBody>
      </p:sp>
      <p:sp>
        <p:nvSpPr>
          <p:cNvPr id="4" name="二等辺三角形 3">
            <a:extLst>
              <a:ext uri="{FF2B5EF4-FFF2-40B4-BE49-F238E27FC236}">
                <a16:creationId xmlns:a16="http://schemas.microsoft.com/office/drawing/2014/main" id="{546B3957-1124-E0EC-D350-FF163A7E0F4B}"/>
              </a:ext>
            </a:extLst>
          </p:cNvPr>
          <p:cNvSpPr/>
          <p:nvPr userDrawn="1"/>
        </p:nvSpPr>
        <p:spPr>
          <a:xfrm flipH="1">
            <a:off x="0" y="5295547"/>
            <a:ext cx="12192000" cy="1562452"/>
          </a:xfrm>
          <a:prstGeom prst="triangle">
            <a:avLst>
              <a:gd name="adj" fmla="val 0"/>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801"/>
          </a:p>
        </p:txBody>
      </p:sp>
      <p:pic>
        <p:nvPicPr>
          <p:cNvPr id="5" name="図 4">
            <a:extLst>
              <a:ext uri="{FF2B5EF4-FFF2-40B4-BE49-F238E27FC236}">
                <a16:creationId xmlns:a16="http://schemas.microsoft.com/office/drawing/2014/main" id="{41566211-C060-58FA-CB6F-D8C373CF968F}"/>
              </a:ext>
            </a:extLst>
          </p:cNvPr>
          <p:cNvPicPr>
            <a:picLocks noChangeAspect="1"/>
          </p:cNvPicPr>
          <p:nvPr userDrawn="1"/>
        </p:nvPicPr>
        <p:blipFill>
          <a:blip r:embed="rId3"/>
          <a:stretch>
            <a:fillRect/>
          </a:stretch>
        </p:blipFill>
        <p:spPr>
          <a:xfrm>
            <a:off x="10287000" y="413927"/>
            <a:ext cx="1620393" cy="720883"/>
          </a:xfrm>
          <a:prstGeom prst="rect">
            <a:avLst/>
          </a:prstGeom>
        </p:spPr>
      </p:pic>
    </p:spTree>
    <p:extLst>
      <p:ext uri="{BB962C8B-B14F-4D97-AF65-F5344CB8AC3E}">
        <p14:creationId xmlns:p14="http://schemas.microsoft.com/office/powerpoint/2010/main" val="2345985510"/>
      </p:ext>
    </p:extLst>
  </p:cSld>
  <p:clrMap bg1="lt1" tx1="dk1" bg2="lt2" tx2="dk2" accent1="accent1" accent2="accent2" accent3="accent3" accent4="accent4" accent5="accent5" accent6="accent6" hlink="hlink" folHlink="folHlink"/>
  <p:sldLayoutIdLst>
    <p:sldLayoutId id="2147483661" r:id="rId1"/>
  </p:sldLayoutIdLst>
  <p:txStyles>
    <p:titleStyle>
      <a:lvl1pPr algn="ctr" rtl="0" eaLnBrk="1" fontAlgn="base" hangingPunct="1">
        <a:spcBef>
          <a:spcPct val="0"/>
        </a:spcBef>
        <a:spcAft>
          <a:spcPct val="0"/>
        </a:spcAft>
        <a:defRPr kumimoji="1" sz="4400">
          <a:solidFill>
            <a:schemeClr val="tx2"/>
          </a:solidFill>
          <a:latin typeface="+mj-lt"/>
          <a:ea typeface="+mj-ea"/>
          <a:cs typeface="+mj-cs"/>
        </a:defRPr>
      </a:lvl1pPr>
      <a:lvl2pPr algn="ctr" rtl="0" eaLnBrk="1" fontAlgn="base" hangingPunct="1">
        <a:spcBef>
          <a:spcPct val="0"/>
        </a:spcBef>
        <a:spcAft>
          <a:spcPct val="0"/>
        </a:spcAft>
        <a:defRPr kumimoji="1" sz="4400">
          <a:solidFill>
            <a:schemeClr val="tx2"/>
          </a:solidFill>
          <a:latin typeface="Arial" charset="0"/>
          <a:ea typeface="ＭＳ Ｐゴシック" charset="-128"/>
        </a:defRPr>
      </a:lvl2pPr>
      <a:lvl3pPr algn="ctr" rtl="0" eaLnBrk="1" fontAlgn="base" hangingPunct="1">
        <a:spcBef>
          <a:spcPct val="0"/>
        </a:spcBef>
        <a:spcAft>
          <a:spcPct val="0"/>
        </a:spcAft>
        <a:defRPr kumimoji="1" sz="4400">
          <a:solidFill>
            <a:schemeClr val="tx2"/>
          </a:solidFill>
          <a:latin typeface="Arial" charset="0"/>
          <a:ea typeface="ＭＳ Ｐゴシック" charset="-128"/>
        </a:defRPr>
      </a:lvl3pPr>
      <a:lvl4pPr algn="ctr" rtl="0" eaLnBrk="1" fontAlgn="base" hangingPunct="1">
        <a:spcBef>
          <a:spcPct val="0"/>
        </a:spcBef>
        <a:spcAft>
          <a:spcPct val="0"/>
        </a:spcAft>
        <a:defRPr kumimoji="1" sz="4400">
          <a:solidFill>
            <a:schemeClr val="tx2"/>
          </a:solidFill>
          <a:latin typeface="Arial" charset="0"/>
          <a:ea typeface="ＭＳ Ｐゴシック" charset="-128"/>
        </a:defRPr>
      </a:lvl4pPr>
      <a:lvl5pPr algn="ctr" rtl="0" eaLnBrk="1" fontAlgn="base" hangingPunct="1">
        <a:spcBef>
          <a:spcPct val="0"/>
        </a:spcBef>
        <a:spcAft>
          <a:spcPct val="0"/>
        </a:spcAft>
        <a:defRPr kumimoji="1" sz="4400">
          <a:solidFill>
            <a:schemeClr val="tx2"/>
          </a:solidFill>
          <a:latin typeface="Arial" charset="0"/>
          <a:ea typeface="ＭＳ Ｐゴシック" charset="-128"/>
        </a:defRPr>
      </a:lvl5pPr>
      <a:lvl6pPr marL="457211" algn="ctr" rtl="0" eaLnBrk="1" fontAlgn="base" hangingPunct="1">
        <a:spcBef>
          <a:spcPct val="0"/>
        </a:spcBef>
        <a:spcAft>
          <a:spcPct val="0"/>
        </a:spcAft>
        <a:defRPr kumimoji="1" sz="4400">
          <a:solidFill>
            <a:schemeClr val="tx2"/>
          </a:solidFill>
          <a:latin typeface="Arial" charset="0"/>
          <a:ea typeface="ＭＳ Ｐゴシック" charset="-128"/>
        </a:defRPr>
      </a:lvl6pPr>
      <a:lvl7pPr marL="914423" algn="ctr" rtl="0" eaLnBrk="1" fontAlgn="base" hangingPunct="1">
        <a:spcBef>
          <a:spcPct val="0"/>
        </a:spcBef>
        <a:spcAft>
          <a:spcPct val="0"/>
        </a:spcAft>
        <a:defRPr kumimoji="1" sz="4400">
          <a:solidFill>
            <a:schemeClr val="tx2"/>
          </a:solidFill>
          <a:latin typeface="Arial" charset="0"/>
          <a:ea typeface="ＭＳ Ｐゴシック" charset="-128"/>
        </a:defRPr>
      </a:lvl7pPr>
      <a:lvl8pPr marL="1371634" algn="ctr" rtl="0" eaLnBrk="1" fontAlgn="base" hangingPunct="1">
        <a:spcBef>
          <a:spcPct val="0"/>
        </a:spcBef>
        <a:spcAft>
          <a:spcPct val="0"/>
        </a:spcAft>
        <a:defRPr kumimoji="1" sz="4400">
          <a:solidFill>
            <a:schemeClr val="tx2"/>
          </a:solidFill>
          <a:latin typeface="Arial" charset="0"/>
          <a:ea typeface="ＭＳ Ｐゴシック" charset="-128"/>
        </a:defRPr>
      </a:lvl8pPr>
      <a:lvl9pPr marL="1828846" algn="ctr" rtl="0" eaLnBrk="1" fontAlgn="base" hangingPunct="1">
        <a:spcBef>
          <a:spcPct val="0"/>
        </a:spcBef>
        <a:spcAft>
          <a:spcPct val="0"/>
        </a:spcAft>
        <a:defRPr kumimoji="1" sz="4400">
          <a:solidFill>
            <a:schemeClr val="tx2"/>
          </a:solidFill>
          <a:latin typeface="Arial" charset="0"/>
          <a:ea typeface="ＭＳ Ｐゴシック" charset="-128"/>
        </a:defRPr>
      </a:lvl9pPr>
    </p:titleStyle>
    <p:bodyStyle>
      <a:lvl1pPr marL="342908" indent="-342908" algn="l" rtl="0" eaLnBrk="1" fontAlgn="base" hangingPunct="1">
        <a:spcBef>
          <a:spcPct val="20000"/>
        </a:spcBef>
        <a:spcAft>
          <a:spcPct val="0"/>
        </a:spcAft>
        <a:buChar char="•"/>
        <a:defRPr kumimoji="1" sz="3200">
          <a:solidFill>
            <a:schemeClr val="tx1"/>
          </a:solidFill>
          <a:latin typeface="+mn-lt"/>
          <a:ea typeface="+mn-ea"/>
          <a:cs typeface="+mn-cs"/>
        </a:defRPr>
      </a:lvl1pPr>
      <a:lvl2pPr marL="742969" indent="-285757" algn="l" rtl="0" eaLnBrk="1" fontAlgn="base" hangingPunct="1">
        <a:spcBef>
          <a:spcPct val="20000"/>
        </a:spcBef>
        <a:spcAft>
          <a:spcPct val="0"/>
        </a:spcAft>
        <a:buChar char="–"/>
        <a:defRPr kumimoji="1" sz="2800">
          <a:solidFill>
            <a:schemeClr val="tx1"/>
          </a:solidFill>
          <a:latin typeface="+mn-lt"/>
          <a:ea typeface="+mn-ea"/>
        </a:defRPr>
      </a:lvl2pPr>
      <a:lvl3pPr marL="1143029" indent="-228606" algn="l" rtl="0" eaLnBrk="1" fontAlgn="base" hangingPunct="1">
        <a:spcBef>
          <a:spcPct val="20000"/>
        </a:spcBef>
        <a:spcAft>
          <a:spcPct val="0"/>
        </a:spcAft>
        <a:buChar char="•"/>
        <a:defRPr kumimoji="1" sz="2400">
          <a:solidFill>
            <a:schemeClr val="tx1"/>
          </a:solidFill>
          <a:latin typeface="+mn-lt"/>
          <a:ea typeface="+mn-ea"/>
        </a:defRPr>
      </a:lvl3pPr>
      <a:lvl4pPr marL="1600241" indent="-228606" algn="l" rtl="0" eaLnBrk="1" fontAlgn="base" hangingPunct="1">
        <a:spcBef>
          <a:spcPct val="20000"/>
        </a:spcBef>
        <a:spcAft>
          <a:spcPct val="0"/>
        </a:spcAft>
        <a:buChar char="–"/>
        <a:defRPr kumimoji="1" sz="2000">
          <a:solidFill>
            <a:schemeClr val="tx1"/>
          </a:solidFill>
          <a:latin typeface="+mn-lt"/>
          <a:ea typeface="+mn-ea"/>
        </a:defRPr>
      </a:lvl4pPr>
      <a:lvl5pPr marL="2057452" indent="-228606" algn="l" rtl="0" eaLnBrk="1" fontAlgn="base" hangingPunct="1">
        <a:spcBef>
          <a:spcPct val="20000"/>
        </a:spcBef>
        <a:spcAft>
          <a:spcPct val="0"/>
        </a:spcAft>
        <a:buChar char="»"/>
        <a:defRPr kumimoji="1" sz="2000">
          <a:solidFill>
            <a:schemeClr val="tx1"/>
          </a:solidFill>
          <a:latin typeface="+mn-lt"/>
          <a:ea typeface="+mn-ea"/>
        </a:defRPr>
      </a:lvl5pPr>
      <a:lvl6pPr marL="2514663" indent="-228606" algn="l" rtl="0" eaLnBrk="1" fontAlgn="base" hangingPunct="1">
        <a:spcBef>
          <a:spcPct val="20000"/>
        </a:spcBef>
        <a:spcAft>
          <a:spcPct val="0"/>
        </a:spcAft>
        <a:buChar char="»"/>
        <a:defRPr kumimoji="1" sz="2000">
          <a:solidFill>
            <a:schemeClr val="tx1"/>
          </a:solidFill>
          <a:latin typeface="+mn-lt"/>
          <a:ea typeface="+mn-ea"/>
        </a:defRPr>
      </a:lvl6pPr>
      <a:lvl7pPr marL="2971875" indent="-228606" algn="l" rtl="0" eaLnBrk="1" fontAlgn="base" hangingPunct="1">
        <a:spcBef>
          <a:spcPct val="20000"/>
        </a:spcBef>
        <a:spcAft>
          <a:spcPct val="0"/>
        </a:spcAft>
        <a:buChar char="»"/>
        <a:defRPr kumimoji="1" sz="2000">
          <a:solidFill>
            <a:schemeClr val="tx1"/>
          </a:solidFill>
          <a:latin typeface="+mn-lt"/>
          <a:ea typeface="+mn-ea"/>
        </a:defRPr>
      </a:lvl7pPr>
      <a:lvl8pPr marL="3429086" indent="-228606" algn="l" rtl="0" eaLnBrk="1" fontAlgn="base" hangingPunct="1">
        <a:spcBef>
          <a:spcPct val="20000"/>
        </a:spcBef>
        <a:spcAft>
          <a:spcPct val="0"/>
        </a:spcAft>
        <a:buChar char="»"/>
        <a:defRPr kumimoji="1" sz="2000">
          <a:solidFill>
            <a:schemeClr val="tx1"/>
          </a:solidFill>
          <a:latin typeface="+mn-lt"/>
          <a:ea typeface="+mn-ea"/>
        </a:defRPr>
      </a:lvl8pPr>
      <a:lvl9pPr marL="3886298" indent="-228606" algn="l" rtl="0" eaLnBrk="1" fontAlgn="base" hangingPunct="1">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23" rtl="0" eaLnBrk="1" latinLnBrk="0" hangingPunct="1">
        <a:defRPr kumimoji="1" sz="1801" kern="1200">
          <a:solidFill>
            <a:schemeClr val="tx1"/>
          </a:solidFill>
          <a:latin typeface="+mn-lt"/>
          <a:ea typeface="+mn-ea"/>
          <a:cs typeface="+mn-cs"/>
        </a:defRPr>
      </a:lvl1pPr>
      <a:lvl2pPr marL="457211" algn="l" defTabSz="914423" rtl="0" eaLnBrk="1" latinLnBrk="0" hangingPunct="1">
        <a:defRPr kumimoji="1" sz="1801" kern="1200">
          <a:solidFill>
            <a:schemeClr val="tx1"/>
          </a:solidFill>
          <a:latin typeface="+mn-lt"/>
          <a:ea typeface="+mn-ea"/>
          <a:cs typeface="+mn-cs"/>
        </a:defRPr>
      </a:lvl2pPr>
      <a:lvl3pPr marL="914423" algn="l" defTabSz="914423" rtl="0" eaLnBrk="1" latinLnBrk="0" hangingPunct="1">
        <a:defRPr kumimoji="1" sz="1801" kern="1200">
          <a:solidFill>
            <a:schemeClr val="tx1"/>
          </a:solidFill>
          <a:latin typeface="+mn-lt"/>
          <a:ea typeface="+mn-ea"/>
          <a:cs typeface="+mn-cs"/>
        </a:defRPr>
      </a:lvl3pPr>
      <a:lvl4pPr marL="1371634" algn="l" defTabSz="914423" rtl="0" eaLnBrk="1" latinLnBrk="0" hangingPunct="1">
        <a:defRPr kumimoji="1" sz="1801" kern="1200">
          <a:solidFill>
            <a:schemeClr val="tx1"/>
          </a:solidFill>
          <a:latin typeface="+mn-lt"/>
          <a:ea typeface="+mn-ea"/>
          <a:cs typeface="+mn-cs"/>
        </a:defRPr>
      </a:lvl4pPr>
      <a:lvl5pPr marL="1828846" algn="l" defTabSz="914423" rtl="0" eaLnBrk="1" latinLnBrk="0" hangingPunct="1">
        <a:defRPr kumimoji="1" sz="1801" kern="1200">
          <a:solidFill>
            <a:schemeClr val="tx1"/>
          </a:solidFill>
          <a:latin typeface="+mn-lt"/>
          <a:ea typeface="+mn-ea"/>
          <a:cs typeface="+mn-cs"/>
        </a:defRPr>
      </a:lvl5pPr>
      <a:lvl6pPr marL="2286057" algn="l" defTabSz="914423" rtl="0" eaLnBrk="1" latinLnBrk="0" hangingPunct="1">
        <a:defRPr kumimoji="1" sz="1801" kern="1200">
          <a:solidFill>
            <a:schemeClr val="tx1"/>
          </a:solidFill>
          <a:latin typeface="+mn-lt"/>
          <a:ea typeface="+mn-ea"/>
          <a:cs typeface="+mn-cs"/>
        </a:defRPr>
      </a:lvl6pPr>
      <a:lvl7pPr marL="2743269" algn="l" defTabSz="914423" rtl="0" eaLnBrk="1" latinLnBrk="0" hangingPunct="1">
        <a:defRPr kumimoji="1" sz="1801" kern="1200">
          <a:solidFill>
            <a:schemeClr val="tx1"/>
          </a:solidFill>
          <a:latin typeface="+mn-lt"/>
          <a:ea typeface="+mn-ea"/>
          <a:cs typeface="+mn-cs"/>
        </a:defRPr>
      </a:lvl7pPr>
      <a:lvl8pPr marL="3200480" algn="l" defTabSz="914423" rtl="0" eaLnBrk="1" latinLnBrk="0" hangingPunct="1">
        <a:defRPr kumimoji="1" sz="1801" kern="1200">
          <a:solidFill>
            <a:schemeClr val="tx1"/>
          </a:solidFill>
          <a:latin typeface="+mn-lt"/>
          <a:ea typeface="+mn-ea"/>
          <a:cs typeface="+mn-cs"/>
        </a:defRPr>
      </a:lvl8pPr>
      <a:lvl9pPr marL="3657691" algn="l" defTabSz="914423" rtl="0" eaLnBrk="1" latinLnBrk="0" hangingPunct="1">
        <a:defRPr kumimoji="1" sz="1801"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pic>
        <p:nvPicPr>
          <p:cNvPr id="9" name="図 8">
            <a:extLst>
              <a:ext uri="{FF2B5EF4-FFF2-40B4-BE49-F238E27FC236}">
                <a16:creationId xmlns:a16="http://schemas.microsoft.com/office/drawing/2014/main" id="{26F8BE32-5D16-1FBF-5079-7519F2D1D76D}"/>
              </a:ext>
            </a:extLst>
          </p:cNvPr>
          <p:cNvPicPr>
            <a:picLocks noChangeAspect="1"/>
          </p:cNvPicPr>
          <p:nvPr/>
        </p:nvPicPr>
        <p:blipFill>
          <a:blip r:embed="rId3"/>
          <a:stretch>
            <a:fillRect/>
          </a:stretch>
        </p:blipFill>
        <p:spPr>
          <a:xfrm>
            <a:off x="9799401" y="662208"/>
            <a:ext cx="1562450" cy="695106"/>
          </a:xfrm>
          <a:prstGeom prst="rect">
            <a:avLst/>
          </a:prstGeom>
        </p:spPr>
      </p:pic>
      <p:sp>
        <p:nvSpPr>
          <p:cNvPr id="10" name="二等辺三角形 9">
            <a:extLst>
              <a:ext uri="{FF2B5EF4-FFF2-40B4-BE49-F238E27FC236}">
                <a16:creationId xmlns:a16="http://schemas.microsoft.com/office/drawing/2014/main" id="{DBC11D3B-86E7-D9DA-6653-827D53BA8366}"/>
              </a:ext>
            </a:extLst>
          </p:cNvPr>
          <p:cNvSpPr/>
          <p:nvPr/>
        </p:nvSpPr>
        <p:spPr>
          <a:xfrm rot="16200000" flipH="1" flipV="1">
            <a:off x="-2185990" y="2185988"/>
            <a:ext cx="6858001" cy="2486028"/>
          </a:xfrm>
          <a:prstGeom prst="triangle">
            <a:avLst>
              <a:gd name="adj" fmla="val 0"/>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801" dirty="0"/>
          </a:p>
        </p:txBody>
      </p:sp>
      <p:sp>
        <p:nvSpPr>
          <p:cNvPr id="11" name="二等辺三角形 10">
            <a:extLst>
              <a:ext uri="{FF2B5EF4-FFF2-40B4-BE49-F238E27FC236}">
                <a16:creationId xmlns:a16="http://schemas.microsoft.com/office/drawing/2014/main" id="{A07FD83A-7CC0-D616-003F-B5A630AD2B5F}"/>
              </a:ext>
            </a:extLst>
          </p:cNvPr>
          <p:cNvSpPr/>
          <p:nvPr/>
        </p:nvSpPr>
        <p:spPr>
          <a:xfrm flipH="1">
            <a:off x="0" y="5295548"/>
            <a:ext cx="12192000" cy="1562452"/>
          </a:xfrm>
          <a:prstGeom prst="triangle">
            <a:avLst>
              <a:gd name="adj" fmla="val 0"/>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801"/>
          </a:p>
        </p:txBody>
      </p:sp>
      <p:sp>
        <p:nvSpPr>
          <p:cNvPr id="2" name="正方形/長方形 1">
            <a:extLst>
              <a:ext uri="{FF2B5EF4-FFF2-40B4-BE49-F238E27FC236}">
                <a16:creationId xmlns:a16="http://schemas.microsoft.com/office/drawing/2014/main" id="{50D2B696-E50F-6DEC-00D0-98536EDD67B5}"/>
              </a:ext>
            </a:extLst>
          </p:cNvPr>
          <p:cNvSpPr/>
          <p:nvPr/>
        </p:nvSpPr>
        <p:spPr>
          <a:xfrm>
            <a:off x="2803271" y="2505670"/>
            <a:ext cx="6585457" cy="923330"/>
          </a:xfrm>
          <a:prstGeom prst="rect">
            <a:avLst/>
          </a:prstGeom>
          <a:noFill/>
        </p:spPr>
        <p:txBody>
          <a:bodyPr wrap="none" lIns="91440" tIns="45720" rIns="91440" bIns="45720">
            <a:spAutoFit/>
          </a:bodyPr>
          <a:lstStyle/>
          <a:p>
            <a:pPr algn="ctr"/>
            <a:r>
              <a:rPr lang="en-US" altLang="ja-JP" sz="54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rPr>
              <a:t>JC</a:t>
            </a:r>
            <a:r>
              <a:rPr lang="ja-JP" altLang="en-US" sz="54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rPr>
              <a:t>クイズ　趣旨説明</a:t>
            </a:r>
            <a:endParaRPr lang="en-US" altLang="ja-JP" sz="54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endParaRPr>
          </a:p>
        </p:txBody>
      </p:sp>
    </p:spTree>
    <p:extLst>
      <p:ext uri="{BB962C8B-B14F-4D97-AF65-F5344CB8AC3E}">
        <p14:creationId xmlns:p14="http://schemas.microsoft.com/office/powerpoint/2010/main" val="213551124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5BFD87BF-2AE0-B354-BB99-DD14AE3A8B32}"/>
              </a:ext>
            </a:extLst>
          </p:cNvPr>
          <p:cNvSpPr txBox="1"/>
          <p:nvPr/>
        </p:nvSpPr>
        <p:spPr>
          <a:xfrm>
            <a:off x="784289" y="2301193"/>
            <a:ext cx="10623421" cy="1384995"/>
          </a:xfrm>
          <a:prstGeom prst="rect">
            <a:avLst/>
          </a:prstGeom>
          <a:noFill/>
        </p:spPr>
        <p:txBody>
          <a:bodyPr wrap="none" rtlCol="0">
            <a:spAutoFit/>
          </a:bodyPr>
          <a:lstStyle/>
          <a:p>
            <a:r>
              <a:rPr kumimoji="1" lang="ja-JP" altLang="en-US" dirty="0"/>
              <a:t>　　　</a:t>
            </a:r>
            <a:r>
              <a:rPr kumimoji="1" lang="ja-JP" altLang="en-US" sz="2800" b="1" dirty="0"/>
              <a:t>これまでの四日市青年会議所の取り組んできた活動について学び</a:t>
            </a:r>
          </a:p>
          <a:p>
            <a:r>
              <a:rPr kumimoji="1" lang="ja-JP" altLang="en-US" sz="2800" b="1" dirty="0"/>
              <a:t>青年会議所の魅力や、さまざまな歴史をより知ることで気持ちを高め</a:t>
            </a:r>
            <a:endParaRPr kumimoji="1" lang="en-US" altLang="ja-JP" sz="2800" b="1" dirty="0"/>
          </a:p>
          <a:p>
            <a:r>
              <a:rPr kumimoji="1" lang="en-US" altLang="ja-JP" sz="2800" b="1" dirty="0"/>
              <a:t>2025</a:t>
            </a:r>
            <a:r>
              <a:rPr kumimoji="1" lang="ja-JP" altLang="en-US" sz="2800" b="1" dirty="0"/>
              <a:t>年のスタートを決められるように行わせていただきます</a:t>
            </a:r>
            <a:endParaRPr kumimoji="1" lang="en-US" altLang="ja-JP" sz="2800" b="1" dirty="0"/>
          </a:p>
        </p:txBody>
      </p:sp>
    </p:spTree>
    <p:extLst>
      <p:ext uri="{BB962C8B-B14F-4D97-AF65-F5344CB8AC3E}">
        <p14:creationId xmlns:p14="http://schemas.microsoft.com/office/powerpoint/2010/main" val="5319660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21335ACD-F616-1067-53C8-346CC9CDA0A8}"/>
              </a:ext>
            </a:extLst>
          </p:cNvPr>
          <p:cNvSpPr txBox="1"/>
          <p:nvPr/>
        </p:nvSpPr>
        <p:spPr>
          <a:xfrm>
            <a:off x="577702" y="2640771"/>
            <a:ext cx="11036595" cy="954107"/>
          </a:xfrm>
          <a:prstGeom prst="rect">
            <a:avLst/>
          </a:prstGeom>
          <a:noFill/>
        </p:spPr>
        <p:txBody>
          <a:bodyPr wrap="square" rtlCol="0">
            <a:spAutoFit/>
          </a:bodyPr>
          <a:lstStyle/>
          <a:p>
            <a:r>
              <a:rPr kumimoji="1" lang="ja-JP" altLang="en-US" dirty="0"/>
              <a:t>　　　</a:t>
            </a:r>
            <a:r>
              <a:rPr kumimoji="1" lang="ja-JP" altLang="en-US" sz="2800" b="1" dirty="0"/>
              <a:t>また事務局基本方針の、「理想の未来の姿に向かって取り組んできた活動や手法を振り返ること」で基本方針の達成を目指します。</a:t>
            </a:r>
            <a:endParaRPr kumimoji="1" lang="en-US" altLang="ja-JP" sz="2800" b="1" dirty="0"/>
          </a:p>
        </p:txBody>
      </p:sp>
    </p:spTree>
    <p:extLst>
      <p:ext uri="{BB962C8B-B14F-4D97-AF65-F5344CB8AC3E}">
        <p14:creationId xmlns:p14="http://schemas.microsoft.com/office/powerpoint/2010/main" val="14159642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80E1EAE7-00FA-FC90-27BE-2FA000A6EAD8}"/>
              </a:ext>
            </a:extLst>
          </p:cNvPr>
          <p:cNvSpPr txBox="1"/>
          <p:nvPr/>
        </p:nvSpPr>
        <p:spPr>
          <a:xfrm>
            <a:off x="1899385" y="2305911"/>
            <a:ext cx="8393229" cy="1754326"/>
          </a:xfrm>
          <a:prstGeom prst="rect">
            <a:avLst/>
          </a:prstGeom>
          <a:noFill/>
        </p:spPr>
        <p:txBody>
          <a:bodyPr wrap="square">
            <a:spAutoFit/>
          </a:bodyPr>
          <a:lstStyle/>
          <a:p>
            <a:r>
              <a:rPr kumimoji="1" lang="ja-JP" altLang="en-US" sz="3600" dirty="0"/>
              <a:t>クイズ形式で全部で</a:t>
            </a:r>
            <a:r>
              <a:rPr kumimoji="1" lang="en-US" altLang="ja-JP" sz="3600" dirty="0"/>
              <a:t>10</a:t>
            </a:r>
            <a:r>
              <a:rPr kumimoji="1" lang="ja-JP" altLang="en-US" sz="3600" dirty="0"/>
              <a:t>問</a:t>
            </a:r>
            <a:endParaRPr kumimoji="1" lang="en-US" altLang="ja-JP" sz="3600" dirty="0"/>
          </a:p>
          <a:p>
            <a:r>
              <a:rPr kumimoji="1" lang="ja-JP" altLang="en-US" sz="3600" dirty="0"/>
              <a:t>同じテーブルの</a:t>
            </a:r>
            <a:r>
              <a:rPr kumimoji="1" lang="en-US" altLang="ja-JP" sz="3600" dirty="0"/>
              <a:t>2</a:t>
            </a:r>
            <a:r>
              <a:rPr kumimoji="1" lang="ja-JP" altLang="en-US" sz="3600" dirty="0"/>
              <a:t>名、もしくは</a:t>
            </a:r>
            <a:r>
              <a:rPr kumimoji="1" lang="en-US" altLang="ja-JP" sz="3600" dirty="0"/>
              <a:t>1</a:t>
            </a:r>
            <a:r>
              <a:rPr kumimoji="1" lang="ja-JP" altLang="en-US" sz="3600" dirty="0"/>
              <a:t>名で</a:t>
            </a:r>
            <a:endParaRPr kumimoji="1" lang="en-US" altLang="ja-JP" sz="3600" dirty="0"/>
          </a:p>
          <a:p>
            <a:r>
              <a:rPr kumimoji="1" lang="ja-JP" altLang="en-US" sz="3600" dirty="0"/>
              <a:t>テーブルの上に用意させていただきます</a:t>
            </a:r>
            <a:endParaRPr kumimoji="1" lang="en-US" altLang="ja-JP" sz="3600" dirty="0"/>
          </a:p>
        </p:txBody>
      </p:sp>
    </p:spTree>
    <p:extLst>
      <p:ext uri="{BB962C8B-B14F-4D97-AF65-F5344CB8AC3E}">
        <p14:creationId xmlns:p14="http://schemas.microsoft.com/office/powerpoint/2010/main" val="228146756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2F70E60C-68E3-A7DA-E487-F04C27B0A94C}"/>
              </a:ext>
            </a:extLst>
          </p:cNvPr>
          <p:cNvSpPr/>
          <p:nvPr/>
        </p:nvSpPr>
        <p:spPr>
          <a:xfrm>
            <a:off x="2200327" y="2241550"/>
            <a:ext cx="7213834" cy="1446550"/>
          </a:xfrm>
          <a:prstGeom prst="rect">
            <a:avLst/>
          </a:prstGeom>
          <a:noFill/>
        </p:spPr>
        <p:txBody>
          <a:bodyPr wrap="none" lIns="91440" tIns="45720" rIns="91440" bIns="45720">
            <a:spAutoFit/>
          </a:bodyPr>
          <a:lstStyle/>
          <a:p>
            <a:pPr algn="ctr"/>
            <a:r>
              <a:rPr lang="en-US" altLang="ja-JP" sz="88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rPr>
              <a:t>JC</a:t>
            </a:r>
            <a:r>
              <a:rPr lang="ja-JP" altLang="en-US" sz="88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rPr>
              <a:t>クイズ　例</a:t>
            </a:r>
            <a:endParaRPr lang="en-US" altLang="ja-JP" sz="88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endParaRPr>
          </a:p>
        </p:txBody>
      </p:sp>
    </p:spTree>
    <p:extLst>
      <p:ext uri="{BB962C8B-B14F-4D97-AF65-F5344CB8AC3E}">
        <p14:creationId xmlns:p14="http://schemas.microsoft.com/office/powerpoint/2010/main" val="33039308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3F3F76C3-D349-CB4B-F2AD-83B9D99B8B78}"/>
              </a:ext>
            </a:extLst>
          </p:cNvPr>
          <p:cNvSpPr/>
          <p:nvPr/>
        </p:nvSpPr>
        <p:spPr>
          <a:xfrm>
            <a:off x="3520550" y="1225887"/>
            <a:ext cx="4977645" cy="1015663"/>
          </a:xfrm>
          <a:prstGeom prst="rect">
            <a:avLst/>
          </a:prstGeom>
          <a:noFill/>
        </p:spPr>
        <p:txBody>
          <a:bodyPr wrap="none" lIns="91440" tIns="45720" rIns="91440" bIns="45720">
            <a:spAutoFit/>
          </a:bodyPr>
          <a:lstStyle/>
          <a:p>
            <a:pPr algn="ctr"/>
            <a:r>
              <a:rPr lang="en-US" altLang="ja-JP" sz="60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rPr>
              <a:t>JC</a:t>
            </a:r>
            <a:r>
              <a:rPr lang="ja-JP" altLang="en-US" sz="60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rPr>
              <a:t>クイズ　①</a:t>
            </a:r>
            <a:endParaRPr lang="en-US" altLang="ja-JP" sz="60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endParaRPr>
          </a:p>
        </p:txBody>
      </p:sp>
      <p:sp>
        <p:nvSpPr>
          <p:cNvPr id="4" name="テキスト ボックス 3">
            <a:extLst>
              <a:ext uri="{FF2B5EF4-FFF2-40B4-BE49-F238E27FC236}">
                <a16:creationId xmlns:a16="http://schemas.microsoft.com/office/drawing/2014/main" id="{31F41357-D255-0187-F64D-71AF73407731}"/>
              </a:ext>
            </a:extLst>
          </p:cNvPr>
          <p:cNvSpPr txBox="1"/>
          <p:nvPr/>
        </p:nvSpPr>
        <p:spPr>
          <a:xfrm>
            <a:off x="1588168" y="3251669"/>
            <a:ext cx="9586762" cy="584775"/>
          </a:xfrm>
          <a:prstGeom prst="rect">
            <a:avLst/>
          </a:prstGeom>
          <a:noFill/>
        </p:spPr>
        <p:txBody>
          <a:bodyPr wrap="square" rtlCol="0">
            <a:spAutoFit/>
          </a:bodyPr>
          <a:lstStyle/>
          <a:p>
            <a:r>
              <a:rPr kumimoji="1" lang="ja-JP" altLang="en-US" sz="3200" b="1" dirty="0"/>
              <a:t>四日市青年会議所の創立は</a:t>
            </a:r>
            <a:r>
              <a:rPr kumimoji="1" lang="en-US" altLang="ja-JP" sz="3200" b="1" dirty="0"/>
              <a:t>1955</a:t>
            </a:r>
            <a:r>
              <a:rPr kumimoji="1" lang="ja-JP" altLang="en-US" sz="3200" b="1" dirty="0"/>
              <a:t>年である〇か</a:t>
            </a:r>
            <a:r>
              <a:rPr kumimoji="1" lang="en-US" altLang="ja-JP" sz="3200" b="1" dirty="0"/>
              <a:t>×</a:t>
            </a:r>
            <a:r>
              <a:rPr kumimoji="1" lang="ja-JP" altLang="en-US" sz="3200" b="1" dirty="0"/>
              <a:t>か</a:t>
            </a:r>
          </a:p>
        </p:txBody>
      </p:sp>
      <p:sp>
        <p:nvSpPr>
          <p:cNvPr id="5" name="テキスト ボックス 4">
            <a:extLst>
              <a:ext uri="{FF2B5EF4-FFF2-40B4-BE49-F238E27FC236}">
                <a16:creationId xmlns:a16="http://schemas.microsoft.com/office/drawing/2014/main" id="{C5585C4F-F35B-3EAC-4FBA-83B1A4AA7D88}"/>
              </a:ext>
            </a:extLst>
          </p:cNvPr>
          <p:cNvSpPr txBox="1"/>
          <p:nvPr/>
        </p:nvSpPr>
        <p:spPr>
          <a:xfrm>
            <a:off x="1822598" y="4616450"/>
            <a:ext cx="7868093" cy="1384995"/>
          </a:xfrm>
          <a:prstGeom prst="rect">
            <a:avLst/>
          </a:prstGeom>
          <a:noFill/>
        </p:spPr>
        <p:txBody>
          <a:bodyPr wrap="square" rtlCol="0">
            <a:spAutoFit/>
          </a:bodyPr>
          <a:lstStyle/>
          <a:p>
            <a:r>
              <a:rPr kumimoji="1" lang="ja-JP" altLang="en-US" sz="2800" dirty="0"/>
              <a:t>このような過去の歴史を知ることができる問題や例会や理事会などのルールなどを学ぶことができる問題を作成いたします。</a:t>
            </a:r>
            <a:endParaRPr kumimoji="1" lang="en-US" altLang="ja-JP" sz="2800" dirty="0"/>
          </a:p>
        </p:txBody>
      </p:sp>
    </p:spTree>
    <p:extLst>
      <p:ext uri="{BB962C8B-B14F-4D97-AF65-F5344CB8AC3E}">
        <p14:creationId xmlns:p14="http://schemas.microsoft.com/office/powerpoint/2010/main" val="318388834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0D9823B6-149C-D14A-E672-94CC9F79B517}"/>
              </a:ext>
            </a:extLst>
          </p:cNvPr>
          <p:cNvSpPr/>
          <p:nvPr/>
        </p:nvSpPr>
        <p:spPr>
          <a:xfrm>
            <a:off x="2361581" y="1225887"/>
            <a:ext cx="7295587" cy="1015663"/>
          </a:xfrm>
          <a:prstGeom prst="rect">
            <a:avLst/>
          </a:prstGeom>
          <a:noFill/>
        </p:spPr>
        <p:txBody>
          <a:bodyPr wrap="none" lIns="91440" tIns="45720" rIns="91440" bIns="45720">
            <a:spAutoFit/>
          </a:bodyPr>
          <a:lstStyle/>
          <a:p>
            <a:pPr algn="ctr"/>
            <a:r>
              <a:rPr lang="en-US" altLang="ja-JP" sz="60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rPr>
              <a:t>JC</a:t>
            </a:r>
            <a:r>
              <a:rPr lang="ja-JP" altLang="en-US" sz="60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rPr>
              <a:t>クイズ　①　解説</a:t>
            </a:r>
            <a:endParaRPr lang="en-US" altLang="ja-JP" sz="6000" b="1" cap="none" spc="0" dirty="0">
              <a:ln w="22225">
                <a:noFill/>
                <a:prstDash val="solid"/>
              </a:ln>
              <a:effectLst>
                <a:outerShdw blurRad="60007" dir="2000400" sy="-30000" kx="-800400" algn="bl" rotWithShape="0">
                  <a:schemeClr val="bg1">
                    <a:alpha val="20000"/>
                  </a:schemeClr>
                </a:outerShdw>
              </a:effectLst>
              <a:latin typeface="HGS創英角ﾎﾟｯﾌﾟ体" panose="040B0A00000000000000" pitchFamily="50" charset="-128"/>
              <a:ea typeface="HGS創英角ﾎﾟｯﾌﾟ体" panose="040B0A00000000000000" pitchFamily="50" charset="-128"/>
            </a:endParaRPr>
          </a:p>
        </p:txBody>
      </p:sp>
      <p:sp>
        <p:nvSpPr>
          <p:cNvPr id="4" name="テキスト ボックス 3">
            <a:extLst>
              <a:ext uri="{FF2B5EF4-FFF2-40B4-BE49-F238E27FC236}">
                <a16:creationId xmlns:a16="http://schemas.microsoft.com/office/drawing/2014/main" id="{E3B87EE6-1C63-64E6-BB7F-F6AF44A9830B}"/>
              </a:ext>
            </a:extLst>
          </p:cNvPr>
          <p:cNvSpPr txBox="1"/>
          <p:nvPr/>
        </p:nvSpPr>
        <p:spPr>
          <a:xfrm>
            <a:off x="1822598" y="2844224"/>
            <a:ext cx="9586762" cy="584775"/>
          </a:xfrm>
          <a:prstGeom prst="rect">
            <a:avLst/>
          </a:prstGeom>
          <a:noFill/>
        </p:spPr>
        <p:txBody>
          <a:bodyPr wrap="square" rtlCol="0">
            <a:spAutoFit/>
          </a:bodyPr>
          <a:lstStyle/>
          <a:p>
            <a:r>
              <a:rPr kumimoji="1" lang="ja-JP" altLang="en-US" sz="3200" b="1" dirty="0"/>
              <a:t>四日市青年会議所の創立は</a:t>
            </a:r>
            <a:r>
              <a:rPr kumimoji="1" lang="en-US" altLang="ja-JP" sz="3200" b="1" dirty="0"/>
              <a:t>1955</a:t>
            </a:r>
            <a:r>
              <a:rPr kumimoji="1" lang="ja-JP" altLang="en-US" sz="3200" b="1" dirty="0"/>
              <a:t>年である　〇</a:t>
            </a:r>
          </a:p>
        </p:txBody>
      </p:sp>
      <p:sp>
        <p:nvSpPr>
          <p:cNvPr id="5" name="テキスト ボックス 4">
            <a:extLst>
              <a:ext uri="{FF2B5EF4-FFF2-40B4-BE49-F238E27FC236}">
                <a16:creationId xmlns:a16="http://schemas.microsoft.com/office/drawing/2014/main" id="{6BB2960D-078E-8E59-00CC-ABAC69723EBD}"/>
              </a:ext>
            </a:extLst>
          </p:cNvPr>
          <p:cNvSpPr txBox="1"/>
          <p:nvPr/>
        </p:nvSpPr>
        <p:spPr>
          <a:xfrm>
            <a:off x="1822598" y="4247118"/>
            <a:ext cx="7868093" cy="1815882"/>
          </a:xfrm>
          <a:prstGeom prst="rect">
            <a:avLst/>
          </a:prstGeom>
          <a:noFill/>
        </p:spPr>
        <p:txBody>
          <a:bodyPr wrap="square" rtlCol="0">
            <a:spAutoFit/>
          </a:bodyPr>
          <a:lstStyle/>
          <a:p>
            <a:r>
              <a:rPr kumimoji="1" lang="ja-JP" altLang="en-US" sz="2800" b="1" dirty="0"/>
              <a:t>四日市青年会議所の創立は</a:t>
            </a:r>
            <a:r>
              <a:rPr kumimoji="1" lang="en-US" altLang="ja-JP" sz="2800" b="1" dirty="0"/>
              <a:t>1955</a:t>
            </a:r>
            <a:r>
              <a:rPr kumimoji="1" lang="ja-JP" altLang="en-US" sz="2800" b="1" dirty="0"/>
              <a:t>年、来年で</a:t>
            </a:r>
            <a:endParaRPr kumimoji="1" lang="en-US" altLang="ja-JP" sz="2800" b="1" dirty="0"/>
          </a:p>
          <a:p>
            <a:r>
              <a:rPr kumimoji="1" lang="ja-JP" altLang="en-US" sz="2800" b="1" dirty="0"/>
              <a:t>ちょうど</a:t>
            </a:r>
            <a:r>
              <a:rPr kumimoji="1" lang="en-US" altLang="ja-JP" sz="2800" b="1" dirty="0"/>
              <a:t>70</a:t>
            </a:r>
            <a:r>
              <a:rPr kumimoji="1" lang="ja-JP" altLang="en-US" sz="2800" b="1" dirty="0"/>
              <a:t>周年を迎える大事な年度です。</a:t>
            </a:r>
            <a:endParaRPr kumimoji="1" lang="en-US" altLang="ja-JP" sz="2800" b="1" dirty="0"/>
          </a:p>
          <a:p>
            <a:r>
              <a:rPr kumimoji="1" lang="ja-JP" altLang="en-US" sz="2800" b="1" dirty="0"/>
              <a:t>その良いスタートが切れるように取り組んでいきましょう！</a:t>
            </a:r>
            <a:endParaRPr kumimoji="1" lang="en-US" altLang="ja-JP" sz="2800" b="1" dirty="0"/>
          </a:p>
        </p:txBody>
      </p:sp>
    </p:spTree>
    <p:extLst>
      <p:ext uri="{BB962C8B-B14F-4D97-AF65-F5344CB8AC3E}">
        <p14:creationId xmlns:p14="http://schemas.microsoft.com/office/powerpoint/2010/main" val="25035658"/>
      </p:ext>
    </p:extLst>
  </p:cSld>
  <p:clrMapOvr>
    <a:masterClrMapping/>
  </p:clrMapOvr>
</p:sld>
</file>

<file path=ppt/theme/theme1.xml><?xml version="1.0" encoding="utf-8"?>
<a:theme xmlns:a="http://schemas.openxmlformats.org/drawingml/2006/main" name="デザインの設定">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デザインの設定">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デザインの設定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デザインの設定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デザインの設定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デザインの設定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デザインの設定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デザインの設定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デザインの設定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デザインの設定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デザインの設定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デザインの設定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デザインの設定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デザインの設定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3463A1E1B9FDD746B1746F7DB37CBD91" ma:contentTypeVersion="10" ma:contentTypeDescription="新しいドキュメントを作成します。" ma:contentTypeScope="" ma:versionID="f4b78021dcca0cbc75919c5141caa006">
  <xsd:schema xmlns:xsd="http://www.w3.org/2001/XMLSchema" xmlns:xs="http://www.w3.org/2001/XMLSchema" xmlns:p="http://schemas.microsoft.com/office/2006/metadata/properties" xmlns:ns2="1141eaa3-31e7-4644-8a92-0ce51928ad9e" xmlns:ns3="3884176d-83a0-44a7-998e-fbf78a2f78b0" targetNamespace="http://schemas.microsoft.com/office/2006/metadata/properties" ma:root="true" ma:fieldsID="b3134240565fd823679a9cb75605ff39" ns2:_="" ns3:_="">
    <xsd:import namespace="1141eaa3-31e7-4644-8a92-0ce51928ad9e"/>
    <xsd:import namespace="3884176d-83a0-44a7-998e-fbf78a2f78b0"/>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element ref="ns2:MediaServiceAutoTags" minOccurs="0"/>
                <xsd:element ref="ns2:MediaServiceGenerationTime" minOccurs="0"/>
                <xsd:element ref="ns2:MediaServiceEventHashCode" minOccurs="0"/>
                <xsd:element ref="ns2:MediaServiceOCR" minOccurs="0"/>
                <xsd:element ref="ns3:SharedWithUsers" minOccurs="0"/>
                <xsd:element ref="ns3:SharedWithDetail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1141eaa3-31e7-4644-8a92-0ce51928ad9e"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3884176d-83a0-44a7-998e-fbf78a2f78b0" elementFormDefault="qualified">
    <xsd:import namespace="http://schemas.microsoft.com/office/2006/documentManagement/types"/>
    <xsd:import namespace="http://schemas.microsoft.com/office/infopath/2007/PartnerControls"/>
    <xsd:element name="SharedWithUsers" ma:index="16"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7" nillable="true" ma:displayName="共有相手の詳細情報"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9987EA65-452F-4E6A-814F-88C90983CF0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1141eaa3-31e7-4644-8a92-0ce51928ad9e"/>
    <ds:schemaRef ds:uri="3884176d-83a0-44a7-998e-fbf78a2f78b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0F5A8D6-5C98-41A5-AEAA-F7A45044DA5D}">
  <ds:schemaRefs>
    <ds:schemaRef ds:uri="http://schemas.microsoft.com/sharepoint/v3/contenttype/forms"/>
  </ds:schemaRefs>
</ds:datastoreItem>
</file>

<file path=customXml/itemProps3.xml><?xml version="1.0" encoding="utf-8"?>
<ds:datastoreItem xmlns:ds="http://schemas.openxmlformats.org/officeDocument/2006/customXml" ds:itemID="{DDBE01F2-9F4C-4534-AC3E-C911570E96CE}">
  <ds:schemaRefs>
    <ds:schemaRef ds:uri="http://purl.org/dc/elements/1.1/"/>
    <ds:schemaRef ds:uri="http://schemas.microsoft.com/office/2006/documentManagement/types"/>
    <ds:schemaRef ds:uri="3884176d-83a0-44a7-998e-fbf78a2f78b0"/>
    <ds:schemaRef ds:uri="http://purl.org/dc/terms/"/>
    <ds:schemaRef ds:uri="http://purl.org/dc/dcmitype/"/>
    <ds:schemaRef ds:uri="http://schemas.openxmlformats.org/package/2006/metadata/core-properties"/>
    <ds:schemaRef ds:uri="http://schemas.microsoft.com/office/infopath/2007/PartnerControls"/>
    <ds:schemaRef ds:uri="1141eaa3-31e7-4644-8a92-0ce51928ad9e"/>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日本ＪＣスライドマスタVer.6</Template>
  <TotalTime>15969</TotalTime>
  <Words>205</Words>
  <Application>Microsoft Office PowerPoint</Application>
  <PresentationFormat>ワイド画面</PresentationFormat>
  <Paragraphs>24</Paragraphs>
  <Slides>7</Slides>
  <Notes>7</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7</vt:i4>
      </vt:variant>
    </vt:vector>
  </HeadingPairs>
  <TitlesOfParts>
    <vt:vector size="11" baseType="lpstr">
      <vt:lpstr>HGS創英角ﾎﾟｯﾌﾟ体</vt:lpstr>
      <vt:lpstr>游ゴシック</vt:lpstr>
      <vt:lpstr>Arial</vt:lpstr>
      <vt:lpstr>デザインの設定</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４月度例会</dc:title>
  <dc:creator>江間卓也</dc:creator>
  <cp:lastModifiedBy>user</cp:lastModifiedBy>
  <cp:revision>466</cp:revision>
  <cp:lastPrinted>2024-04-12T11:50:30Z</cp:lastPrinted>
  <dcterms:created xsi:type="dcterms:W3CDTF">2015-03-04T10:28:14Z</dcterms:created>
  <dcterms:modified xsi:type="dcterms:W3CDTF">2024-04-12T11:50:31Z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0x0101003463A1E1B9FDD746B1746F7DB37CBD91</vt:lpwstr>
  </property>
</Properties>
</file>

<file path=docProps/thumbnail.jpeg>
</file>