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4"/>
  </p:sldMasterIdLst>
  <p:notesMasterIdLst>
    <p:notesMasterId r:id="rId46"/>
  </p:notesMasterIdLst>
  <p:handoutMasterIdLst>
    <p:handoutMasterId r:id="rId47"/>
  </p:handoutMasterIdLst>
  <p:sldIdLst>
    <p:sldId id="412" r:id="rId5"/>
    <p:sldId id="413" r:id="rId6"/>
    <p:sldId id="467" r:id="rId7"/>
    <p:sldId id="414" r:id="rId8"/>
    <p:sldId id="415" r:id="rId9"/>
    <p:sldId id="416" r:id="rId10"/>
    <p:sldId id="418" r:id="rId11"/>
    <p:sldId id="417" r:id="rId12"/>
    <p:sldId id="460" r:id="rId13"/>
    <p:sldId id="461" r:id="rId14"/>
    <p:sldId id="420" r:id="rId15"/>
    <p:sldId id="462" r:id="rId16"/>
    <p:sldId id="463" r:id="rId17"/>
    <p:sldId id="422" r:id="rId18"/>
    <p:sldId id="464" r:id="rId19"/>
    <p:sldId id="465" r:id="rId20"/>
    <p:sldId id="424" r:id="rId21"/>
    <p:sldId id="468" r:id="rId22"/>
    <p:sldId id="469" r:id="rId23"/>
    <p:sldId id="447" r:id="rId24"/>
    <p:sldId id="470" r:id="rId25"/>
    <p:sldId id="471" r:id="rId26"/>
    <p:sldId id="426" r:id="rId27"/>
    <p:sldId id="448" r:id="rId28"/>
    <p:sldId id="449" r:id="rId29"/>
    <p:sldId id="450" r:id="rId30"/>
    <p:sldId id="451" r:id="rId31"/>
    <p:sldId id="484" r:id="rId32"/>
    <p:sldId id="483" r:id="rId33"/>
    <p:sldId id="472" r:id="rId34"/>
    <p:sldId id="473" r:id="rId35"/>
    <p:sldId id="474" r:id="rId36"/>
    <p:sldId id="475" r:id="rId37"/>
    <p:sldId id="452" r:id="rId38"/>
    <p:sldId id="477" r:id="rId39"/>
    <p:sldId id="478" r:id="rId40"/>
    <p:sldId id="479" r:id="rId41"/>
    <p:sldId id="480" r:id="rId42"/>
    <p:sldId id="453" r:id="rId43"/>
    <p:sldId id="481" r:id="rId44"/>
    <p:sldId id="482" r:id="rId45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EEDF16"/>
    <a:srgbClr val="3FB5D9"/>
    <a:srgbClr val="FF33CC"/>
    <a:srgbClr val="CCFFFF"/>
    <a:srgbClr val="EECF16"/>
    <a:srgbClr val="FFA979"/>
    <a:srgbClr val="FF5C04"/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6" autoAdjust="0"/>
    <p:restoredTop sz="78488" autoAdjust="0"/>
  </p:normalViewPr>
  <p:slideViewPr>
    <p:cSldViewPr snapToGrid="0">
      <p:cViewPr varScale="1">
        <p:scale>
          <a:sx n="47" d="100"/>
          <a:sy n="47" d="100"/>
        </p:scale>
        <p:origin x="822" y="27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79B5F4C-2785-5B46-6730-B58FE5D0DC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23DBD82-63A0-8173-986E-AFC298DF73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77573-001E-4689-86B3-9E09C8083158}" type="datetimeFigureOut">
              <a:rPr kumimoji="1" lang="ja-JP" altLang="en-US" smtClean="0"/>
              <a:t>2025/3/11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00F924-5485-8311-6720-1F87CF182F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5E373AD-FD44-BF3B-B728-858B4E2215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4A0DE-39C3-4AA6-98BC-1E0D57B1FA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5891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FB43C-91AC-42BB-8B71-741AF3D3D9EC}" type="datetimeFigureOut">
              <a:rPr kumimoji="1" lang="ja-JP" altLang="en-US" smtClean="0"/>
              <a:t>2025/3/11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CD111-709A-4FCA-A3C8-FEDAC10A79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70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97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887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334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30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355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7580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189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540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081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E1F41-CDE9-1286-DECF-7EB660DDB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BBEC07C-B4FD-ED0F-749A-CAA3FCA12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684652B-941E-4518-3D4B-E3E0ACD4A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37FD929-29B6-920E-217C-C28F23DB84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9715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91DCB-707C-749C-4F2B-2D93EFE82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4B7AE34-16DC-7619-2DD5-F4E95CA312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F9F56DD-A32F-16E6-A6DA-911B048519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B37968-C387-802C-7E0E-E866DF093E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CD111-709A-4FCA-A3C8-FEDAC10A792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668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049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4865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CD18A-3197-16E3-F174-378B03CD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59E54F7-7117-EA80-BD5E-7D2D0C9310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7CCA6E3-AC7E-D3B1-2507-22CACD9056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6BAE62-90AD-2ED4-F357-25A5D5F467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877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C37C3-270F-4814-0AE0-DD42571C6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4CC121F-8473-BE7B-0FE7-1FD86507E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1DE3A25-24F8-84CA-1209-B70827137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10B697-93E2-03E5-5E40-10D5864B4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476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3502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518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08334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279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87284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F0114-32DA-55C8-9A98-4B88EEA98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5B390C8-B26D-C3CF-9AE9-3269074688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CCE7CAA-1D59-116A-80DE-BBE8BB1BE1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A639AD-607F-D6F7-EDA9-ABE68B2E44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9795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73353-3D6D-6CC1-83A4-64E204336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D1A549D-B0C5-7287-8087-2CF5E691E2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05B1745-010F-1D9C-0405-C9C975B9D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94F6A1-3F2B-5A73-AD10-3099CB5FF5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034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D7F35-6572-1DAA-7EF2-A1DBC8EC4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A879CB6-A92A-4322-2378-BC7BA7D9B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D283EAA-5241-8303-93C5-15431DACB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8773AE-E89A-A26A-F4CF-2CFD1FA47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CD111-709A-4FCA-A3C8-FEDAC10A792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7234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83110-94E7-CA7B-DCFC-1512FBBC5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186E86C-813B-212F-ADC5-8D645D3C78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BC1C7F8-C342-D2D6-AA5D-1C14D659B2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D82A26-295E-D327-B4D8-5CC3715491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68567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09497-A394-53F4-C72A-8DBEC3D79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6EC9A2E-919D-F85A-7008-5D854E282D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F837A8B-93B2-6096-EBF0-19E526792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7618CFC-9F71-DF7D-39DC-F46310F16E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2890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F741B-0F77-ED97-217F-BE510FF18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D988771-636F-DE32-4A51-2CCCB0D0D0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04525B8-4446-7DEC-801B-99DABA217D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93559E-656C-11D9-92F6-2C96B843F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0831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34FA5-ECD2-2D7B-E6FC-F52F4912B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61239E8-C026-083F-77EA-A1506464C0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EB89F66-F43A-2269-6B55-527B2C333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7DF705D-D7F7-E806-92CB-B53C141521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71911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79639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08BBB-7B92-D937-C2B5-C186CC2FF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7B0A2EC-FF55-13CC-0E84-047F29C9A6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14090A6-54D2-8521-5F25-A8AF185BEB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2C8FF01-8B0E-2D2F-F456-5F62D51D5D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CD111-709A-4FCA-A3C8-FEDAC10A792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580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F4A29-3CD4-93A2-3B6D-DB2595D36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44E60E0-6A46-7A38-F6E5-769EDEC420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456585E-AF4C-BC12-9CBC-494C472D03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BD431C-7C8D-DC41-3B8A-B8FBC48F6C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6199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8ACDF-A144-10CF-9D8C-5CEB9486E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C5F9407-646B-46E3-B641-FDAD27145F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48746CE-A106-E2E3-4030-9EA66E7F8D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998766-AE90-DC78-FF96-1B2A8239D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6008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225F3-2020-E2AA-F0D9-51E8A9032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E852081-2E63-8D7F-61EE-FE4624793D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DE3A93C-1AD2-F944-B116-D9293093ED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80757C-E522-8742-B6D7-58D21E0AA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9361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469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2152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9D6C5-D2EF-12FD-451C-E8E51D435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6D28D6D-75F8-43CB-B216-8D4458DC75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0A15307-1A6C-0A06-72B8-8A5DF1EB65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7D52B7F-17FC-49B5-B3D1-EC554345A3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40501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EB218-1BAF-8C0B-11B8-21DEFD51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4B794FE-4875-92B3-53FC-A7D2213CAD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CEE54C4-9D29-EAD6-FFC0-CD8795A1A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A852848-E4A6-C292-7737-8CCA57BF5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CD111-709A-4FCA-A3C8-FEDAC10A792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207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068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3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2744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3039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165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8799493-6589-E33F-DFC8-3CA23872DB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26" y="274638"/>
            <a:ext cx="107051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24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1"/>
            </a:lvl1pPr>
          </a:lstStyle>
          <a:p>
            <a:fld id="{C764DE79-268F-4C1A-8933-263129D2AF90}" type="datetimeFigureOut">
              <a:rPr lang="en-US" smtClean="0"/>
              <a:t>3/11/2025</a:t>
            </a:fld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1"/>
            </a:lvl1pPr>
          </a:lstStyle>
          <a:p>
            <a:endParaRPr lang="en-US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1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1566211-C060-58FA-CB6F-D8C373CF9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26" y="274638"/>
            <a:ext cx="1070510" cy="47625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F6CC8A-AC36-E19A-624F-7F9D679BA7F0}"/>
              </a:ext>
            </a:extLst>
          </p:cNvPr>
          <p:cNvSpPr/>
          <p:nvPr userDrawn="1"/>
        </p:nvSpPr>
        <p:spPr>
          <a:xfrm>
            <a:off x="0" y="6583362"/>
            <a:ext cx="12192000" cy="274639"/>
          </a:xfrm>
          <a:prstGeom prst="rect">
            <a:avLst/>
          </a:prstGeom>
          <a:solidFill>
            <a:srgbClr val="3FB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1" dirty="0"/>
          </a:p>
        </p:txBody>
      </p:sp>
    </p:spTree>
    <p:extLst>
      <p:ext uri="{BB962C8B-B14F-4D97-AF65-F5344CB8AC3E}">
        <p14:creationId xmlns:p14="http://schemas.microsoft.com/office/powerpoint/2010/main" val="234598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11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23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34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46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8" indent="-342908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29" indent="-228606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41" indent="-228606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52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63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75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86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98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0DAA1C1-53AB-5BE0-181A-607F12EFB8E8}"/>
              </a:ext>
            </a:extLst>
          </p:cNvPr>
          <p:cNvSpPr txBox="1">
            <a:spLocks/>
          </p:cNvSpPr>
          <p:nvPr/>
        </p:nvSpPr>
        <p:spPr bwMode="auto">
          <a:xfrm>
            <a:off x="830143" y="2902442"/>
            <a:ext cx="1053170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dist">
              <a:buFontTx/>
              <a:buNone/>
            </a:pPr>
            <a:r>
              <a:rPr lang="ja-JP" altLang="en-US" sz="80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賀詞交歓会</a:t>
            </a:r>
            <a:endParaRPr lang="en-US" altLang="ja-JP" sz="96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7B9069E4-A50A-BC89-DA29-0023264BB7E0}"/>
              </a:ext>
            </a:extLst>
          </p:cNvPr>
          <p:cNvSpPr>
            <a:spLocks noGrp="1"/>
          </p:cNvSpPr>
          <p:nvPr/>
        </p:nvSpPr>
        <p:spPr bwMode="auto">
          <a:xfrm>
            <a:off x="-4" y="4656203"/>
            <a:ext cx="12192003" cy="156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457200">
              <a:lnSpc>
                <a:spcPct val="150000"/>
              </a:lnSpc>
            </a:pPr>
            <a:r>
              <a:rPr lang="en-US" altLang="ja-JP" sz="2800" b="1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17</a:t>
            </a:r>
            <a:r>
              <a:rPr lang="ja-JP" altLang="en-US" sz="2800" b="1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時</a:t>
            </a:r>
            <a:r>
              <a:rPr lang="en-US" altLang="ja-JP" sz="2800" b="1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30</a:t>
            </a:r>
            <a:r>
              <a:rPr lang="ja-JP" altLang="en-US" sz="2800" b="1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分より開始となります　もうしばらくお待ち下さい</a:t>
            </a:r>
            <a:endParaRPr lang="en-US" altLang="ja-JP" sz="2800" b="1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defTabSz="457200">
              <a:lnSpc>
                <a:spcPct val="150000"/>
              </a:lnSpc>
            </a:pPr>
            <a:r>
              <a:rPr lang="ja-JP" altLang="en-US" sz="1600" b="1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携帯電話はお切りになるか、マナーモードに設定下さいますようお願いいたします。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092CFF-CE2C-25AD-4FBC-467CEE7EC4C8}"/>
              </a:ext>
            </a:extLst>
          </p:cNvPr>
          <p:cNvSpPr txBox="1"/>
          <p:nvPr/>
        </p:nvSpPr>
        <p:spPr>
          <a:xfrm>
            <a:off x="2772229" y="710983"/>
            <a:ext cx="6647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dist">
              <a:buFontTx/>
              <a:buNone/>
            </a:pPr>
            <a:r>
              <a:rPr lang="ja-JP" altLang="en-US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一般社団法人 四日市青年会議所</a:t>
            </a:r>
            <a:endParaRPr lang="en-US" altLang="ja-JP" sz="32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DB0BE827-5124-0A83-B135-8B7C6464F055}"/>
              </a:ext>
            </a:extLst>
          </p:cNvPr>
          <p:cNvSpPr txBox="1">
            <a:spLocks/>
          </p:cNvSpPr>
          <p:nvPr/>
        </p:nvSpPr>
        <p:spPr bwMode="auto">
          <a:xfrm>
            <a:off x="4049486" y="1626286"/>
            <a:ext cx="409302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dist">
              <a:buFontTx/>
              <a:buNone/>
            </a:pPr>
            <a:r>
              <a:rPr lang="en-US" altLang="ja-JP" sz="60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2025</a:t>
            </a:r>
            <a:r>
              <a:rPr lang="ja-JP" altLang="en-US" sz="60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年度</a:t>
            </a:r>
            <a:endParaRPr lang="en-US" altLang="ja-JP" sz="72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5511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587427"/>
            <a:ext cx="12192000" cy="4234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我々はかく信じる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真理は人生に意義と目的を与え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人類の同胞愛は国家による統治を超越し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公正な経済は我々の自由な経済活動によってこそ果たされ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政府には人治ではなく法治が必要であり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人間の個性はこの世の至宝であり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人類への奉仕が人生最大の使命である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4805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7559222" y="2877864"/>
            <a:ext cx="3086100" cy="21336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ja-JP" altLang="en-US" sz="8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唱和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4BEE1F-F249-F118-9D1E-168E16362B38}"/>
              </a:ext>
            </a:extLst>
          </p:cNvPr>
          <p:cNvSpPr txBox="1"/>
          <p:nvPr/>
        </p:nvSpPr>
        <p:spPr>
          <a:xfrm>
            <a:off x="2129065" y="1321930"/>
            <a:ext cx="7086600" cy="3529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 Mission</a:t>
            </a:r>
          </a:p>
          <a:p>
            <a:pPr>
              <a:lnSpc>
                <a:spcPct val="120000"/>
              </a:lnSpc>
            </a:pP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</a:t>
            </a: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</a:t>
            </a: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Vision</a:t>
            </a:r>
          </a:p>
        </p:txBody>
      </p:sp>
    </p:spTree>
    <p:extLst>
      <p:ext uri="{BB962C8B-B14F-4D97-AF65-F5344CB8AC3E}">
        <p14:creationId xmlns:p14="http://schemas.microsoft.com/office/powerpoint/2010/main" val="3183888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587427"/>
            <a:ext cx="12192000" cy="1966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JCI Mission: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To provide leadership development opportunities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empower young people to create positive change.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3B3D232-1140-1BA2-8817-B7ED0F69BA20}"/>
              </a:ext>
            </a:extLst>
          </p:cNvPr>
          <p:cNvSpPr txBox="1"/>
          <p:nvPr/>
        </p:nvSpPr>
        <p:spPr>
          <a:xfrm>
            <a:off x="0" y="3949442"/>
            <a:ext cx="12192000" cy="132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青年会議所は、青年が社会により良い変化をもたらすために</a:t>
            </a:r>
            <a:br>
              <a:rPr lang="ja-JP" altLang="en-US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リーダーシップの開発と成長の機会を提供する。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1364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919936"/>
            <a:ext cx="12192000" cy="1320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JCI Vision: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To be the foremost global network of young leaders.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3B3D232-1140-1BA2-8817-B7ED0F69BA20}"/>
              </a:ext>
            </a:extLst>
          </p:cNvPr>
          <p:cNvSpPr txBox="1"/>
          <p:nvPr/>
        </p:nvSpPr>
        <p:spPr>
          <a:xfrm>
            <a:off x="0" y="3429000"/>
            <a:ext cx="12192000" cy="591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4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青年会議所が、若きリーダーの国際的ネットワークを先導する組織となる。</a:t>
            </a:r>
            <a:endParaRPr lang="ja-JP" altLang="en-US" sz="24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6871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宣言文朗読</a:t>
            </a:r>
            <a:b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綱領唱和</a:t>
            </a:r>
          </a:p>
        </p:txBody>
      </p:sp>
    </p:spTree>
    <p:extLst>
      <p:ext uri="{BB962C8B-B14F-4D97-AF65-F5344CB8AC3E}">
        <p14:creationId xmlns:p14="http://schemas.microsoft.com/office/powerpoint/2010/main" val="25035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476590"/>
            <a:ext cx="12192000" cy="4543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36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</a:t>
            </a:r>
            <a:r>
              <a:rPr lang="ja-JP" altLang="en-US" sz="36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宣言</a:t>
            </a:r>
            <a:br>
              <a:rPr lang="en-US" altLang="ja-JP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日本の青年会議所は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希望をもたらす変革の起点として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輝く個性が調和する未来を描き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社会の課題を解決することで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持続可能な地域を創ることを誓う。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6281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476590"/>
            <a:ext cx="12192000" cy="4543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600" b="1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綱領</a:t>
            </a:r>
            <a:br>
              <a:rPr lang="en-US" altLang="ja-JP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われわれ</a:t>
            </a:r>
            <a:r>
              <a:rPr lang="en-US" altLang="ja-JP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JAYCEE</a:t>
            </a: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は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社会的・国家的・国際的な責任を自覚し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志を同じうする者相集い力を合わせ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青年としての英知と勇気と情熱をもって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明るい豊かな社会を築き上げよう。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8948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371599" y="0"/>
            <a:ext cx="9695935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スローガン唱和</a:t>
            </a:r>
          </a:p>
        </p:txBody>
      </p:sp>
    </p:spTree>
    <p:extLst>
      <p:ext uri="{BB962C8B-B14F-4D97-AF65-F5344CB8AC3E}">
        <p14:creationId xmlns:p14="http://schemas.microsoft.com/office/powerpoint/2010/main" val="988047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D25EF-BD0B-67E9-0B03-0DB74C67B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文字が書かれている&#10;&#10;中程度の精度で自動的に生成された説明">
            <a:extLst>
              <a:ext uri="{FF2B5EF4-FFF2-40B4-BE49-F238E27FC236}">
                <a16:creationId xmlns:a16="http://schemas.microsoft.com/office/drawing/2014/main" id="{A9AEF0B3-F831-FF2E-29BA-F0895D932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48" y="1600743"/>
            <a:ext cx="10694504" cy="326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86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9E799F-DC54-10EB-D1E1-7D4A1A019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6B730099-A783-B2D0-C763-DCF9585D4F7B}"/>
              </a:ext>
            </a:extLst>
          </p:cNvPr>
          <p:cNvSpPr txBox="1">
            <a:spLocks/>
          </p:cNvSpPr>
          <p:nvPr/>
        </p:nvSpPr>
        <p:spPr bwMode="auto">
          <a:xfrm>
            <a:off x="830143" y="2902442"/>
            <a:ext cx="1053170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賀詞交歓会</a:t>
            </a:r>
            <a:endParaRPr kumimoji="1" lang="en-US" altLang="ja-JP" sz="9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98ED4F00-3B98-F055-C56D-EFD52D20E035}"/>
              </a:ext>
            </a:extLst>
          </p:cNvPr>
          <p:cNvSpPr>
            <a:spLocks noGrp="1"/>
          </p:cNvSpPr>
          <p:nvPr/>
        </p:nvSpPr>
        <p:spPr bwMode="auto">
          <a:xfrm>
            <a:off x="-4" y="4656203"/>
            <a:ext cx="12192003" cy="156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D156D17-352D-B953-0D3B-ECE80B288CF8}"/>
              </a:ext>
            </a:extLst>
          </p:cNvPr>
          <p:cNvSpPr txBox="1"/>
          <p:nvPr/>
        </p:nvSpPr>
        <p:spPr>
          <a:xfrm>
            <a:off x="2772229" y="710983"/>
            <a:ext cx="6647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一般社団法人 四日市青年会議所</a:t>
            </a:r>
            <a:endParaRPr kumimoji="0" lang="en-US" altLang="ja-JP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CF0B5C49-7145-1D1D-2955-4D90DECCA20C}"/>
              </a:ext>
            </a:extLst>
          </p:cNvPr>
          <p:cNvSpPr txBox="1">
            <a:spLocks/>
          </p:cNvSpPr>
          <p:nvPr/>
        </p:nvSpPr>
        <p:spPr bwMode="auto">
          <a:xfrm>
            <a:off x="4049486" y="1626286"/>
            <a:ext cx="409302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2025</a:t>
            </a:r>
            <a:r>
              <a:rPr kumimoji="1" lang="ja-JP" alt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年度</a:t>
            </a:r>
            <a:endParaRPr kumimoji="1" lang="en-US" altLang="ja-JP" sz="7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6177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494971" y="-1"/>
            <a:ext cx="920205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開会宣言</a:t>
            </a:r>
          </a:p>
        </p:txBody>
      </p:sp>
    </p:spTree>
    <p:extLst>
      <p:ext uri="{BB962C8B-B14F-4D97-AF65-F5344CB8AC3E}">
        <p14:creationId xmlns:p14="http://schemas.microsoft.com/office/powerpoint/2010/main" val="531966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380F2E18-97A4-EB0F-1009-F7A88652E5E4}"/>
              </a:ext>
            </a:extLst>
          </p:cNvPr>
          <p:cNvSpPr txBox="1">
            <a:spLocks/>
          </p:cNvSpPr>
          <p:nvPr/>
        </p:nvSpPr>
        <p:spPr>
          <a:xfrm>
            <a:off x="609600" y="0"/>
            <a:ext cx="109728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来賓紹介</a:t>
            </a:r>
          </a:p>
        </p:txBody>
      </p:sp>
    </p:spTree>
    <p:extLst>
      <p:ext uri="{BB962C8B-B14F-4D97-AF65-F5344CB8AC3E}">
        <p14:creationId xmlns:p14="http://schemas.microsoft.com/office/powerpoint/2010/main" val="931334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821B4-A8BB-8B25-AAE8-2A6E90BE0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3AAFE5B4-DF07-C32E-9C93-FA1161F68983}"/>
              </a:ext>
            </a:extLst>
          </p:cNvPr>
          <p:cNvSpPr txBox="1">
            <a:spLocks/>
          </p:cNvSpPr>
          <p:nvPr/>
        </p:nvSpPr>
        <p:spPr>
          <a:xfrm>
            <a:off x="609600" y="0"/>
            <a:ext cx="109728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9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一般社団法人</a:t>
            </a:r>
            <a:endParaRPr lang="en-US" altLang="ja-JP" sz="9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9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四日市青年会議所</a:t>
            </a:r>
            <a:endParaRPr lang="en-US" altLang="ja-JP" sz="9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9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歴代理事長　紹介</a:t>
            </a:r>
          </a:p>
        </p:txBody>
      </p:sp>
    </p:spTree>
    <p:extLst>
      <p:ext uri="{BB962C8B-B14F-4D97-AF65-F5344CB8AC3E}">
        <p14:creationId xmlns:p14="http://schemas.microsoft.com/office/powerpoint/2010/main" val="3125457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ED26D-398E-968F-B393-DE9E438D1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755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10CC8398-F98D-BFBC-A78F-B0A0601A6BF3}"/>
              </a:ext>
            </a:extLst>
          </p:cNvPr>
          <p:cNvSpPr txBox="1">
            <a:spLocks/>
          </p:cNvSpPr>
          <p:nvPr/>
        </p:nvSpPr>
        <p:spPr>
          <a:xfrm>
            <a:off x="1248229" y="0"/>
            <a:ext cx="9695542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所信表明</a:t>
            </a:r>
          </a:p>
        </p:txBody>
      </p:sp>
    </p:spTree>
    <p:extLst>
      <p:ext uri="{BB962C8B-B14F-4D97-AF65-F5344CB8AC3E}">
        <p14:creationId xmlns:p14="http://schemas.microsoft.com/office/powerpoint/2010/main" val="1021222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BB6EB-DB9D-B2E3-46DA-BFAD358CB0E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執行部紹介</a:t>
            </a:r>
          </a:p>
        </p:txBody>
      </p:sp>
    </p:spTree>
    <p:extLst>
      <p:ext uri="{BB962C8B-B14F-4D97-AF65-F5344CB8AC3E}">
        <p14:creationId xmlns:p14="http://schemas.microsoft.com/office/powerpoint/2010/main" val="930902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6A0B4B1-57FC-65A9-5BEF-BB8F7E2B5FDD}"/>
              </a:ext>
            </a:extLst>
          </p:cNvPr>
          <p:cNvSpPr txBox="1">
            <a:spLocks/>
          </p:cNvSpPr>
          <p:nvPr/>
        </p:nvSpPr>
        <p:spPr>
          <a:xfrm>
            <a:off x="766118" y="0"/>
            <a:ext cx="10824519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委員長・副委員長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紹介</a:t>
            </a:r>
          </a:p>
        </p:txBody>
      </p:sp>
    </p:spTree>
    <p:extLst>
      <p:ext uri="{BB962C8B-B14F-4D97-AF65-F5344CB8AC3E}">
        <p14:creationId xmlns:p14="http://schemas.microsoft.com/office/powerpoint/2010/main" val="3604534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B89964-A6FF-3CF3-9234-0720CCC03DB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祝辞</a:t>
            </a:r>
          </a:p>
        </p:txBody>
      </p:sp>
    </p:spTree>
    <p:extLst>
      <p:ext uri="{BB962C8B-B14F-4D97-AF65-F5344CB8AC3E}">
        <p14:creationId xmlns:p14="http://schemas.microsoft.com/office/powerpoint/2010/main" val="7056156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4D0BCDD-0550-D73B-C361-33A5B18C935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72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四日市市長</a:t>
            </a:r>
            <a:endParaRPr lang="en-US" altLang="ja-JP" sz="72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森　智広 様</a:t>
            </a:r>
          </a:p>
        </p:txBody>
      </p:sp>
    </p:spTree>
    <p:extLst>
      <p:ext uri="{BB962C8B-B14F-4D97-AF65-F5344CB8AC3E}">
        <p14:creationId xmlns:p14="http://schemas.microsoft.com/office/powerpoint/2010/main" val="3095815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A0C2B-E1BF-0F06-973D-18A911679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4253AB91-6C96-F0F8-E432-09D09A43845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72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衆議院議員</a:t>
            </a:r>
            <a:endParaRPr lang="en-US" altLang="ja-JP" sz="72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下野　幸助 様</a:t>
            </a:r>
          </a:p>
        </p:txBody>
      </p:sp>
    </p:spTree>
    <p:extLst>
      <p:ext uri="{BB962C8B-B14F-4D97-AF65-F5344CB8AC3E}">
        <p14:creationId xmlns:p14="http://schemas.microsoft.com/office/powerpoint/2010/main" val="1570015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9C3E2-2E6E-0DB4-5494-3939CE293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DC95F3F2-8F11-4E41-DC9A-B853B596D98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72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衆議院議員</a:t>
            </a:r>
            <a:endParaRPr lang="en-US" altLang="ja-JP" sz="72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中川　康洋 様</a:t>
            </a:r>
          </a:p>
        </p:txBody>
      </p:sp>
    </p:spTree>
    <p:extLst>
      <p:ext uri="{BB962C8B-B14F-4D97-AF65-F5344CB8AC3E}">
        <p14:creationId xmlns:p14="http://schemas.microsoft.com/office/powerpoint/2010/main" val="219631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87B8C-F133-135E-9579-07B535D41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3A28133-207D-50DF-BCB2-472EAD74C4CE}"/>
              </a:ext>
            </a:extLst>
          </p:cNvPr>
          <p:cNvSpPr txBox="1">
            <a:spLocks/>
          </p:cNvSpPr>
          <p:nvPr/>
        </p:nvSpPr>
        <p:spPr bwMode="auto">
          <a:xfrm>
            <a:off x="830143" y="2902442"/>
            <a:ext cx="1053170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賀詞交歓会</a:t>
            </a:r>
            <a:endParaRPr kumimoji="1" lang="en-US" altLang="ja-JP" sz="9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B9827F8C-E8EA-D744-32C6-1262B1638F99}"/>
              </a:ext>
            </a:extLst>
          </p:cNvPr>
          <p:cNvSpPr>
            <a:spLocks noGrp="1"/>
          </p:cNvSpPr>
          <p:nvPr/>
        </p:nvSpPr>
        <p:spPr bwMode="auto">
          <a:xfrm>
            <a:off x="-4" y="4656203"/>
            <a:ext cx="12192003" cy="156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A84ACD-2F75-463A-008F-8F9734590A85}"/>
              </a:ext>
            </a:extLst>
          </p:cNvPr>
          <p:cNvSpPr txBox="1"/>
          <p:nvPr/>
        </p:nvSpPr>
        <p:spPr>
          <a:xfrm>
            <a:off x="2772229" y="710983"/>
            <a:ext cx="6647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一般社団法人 四日市青年会議所</a:t>
            </a:r>
            <a:endParaRPr kumimoji="0" lang="en-US" altLang="ja-JP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234C710D-0553-21FD-CE5D-2FE7BF86F9BA}"/>
              </a:ext>
            </a:extLst>
          </p:cNvPr>
          <p:cNvSpPr txBox="1">
            <a:spLocks/>
          </p:cNvSpPr>
          <p:nvPr/>
        </p:nvSpPr>
        <p:spPr bwMode="auto">
          <a:xfrm>
            <a:off x="4049486" y="1626286"/>
            <a:ext cx="409302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2025</a:t>
            </a:r>
            <a:r>
              <a:rPr kumimoji="1" lang="ja-JP" alt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年度</a:t>
            </a:r>
            <a:endParaRPr kumimoji="1" lang="en-US" altLang="ja-JP" sz="7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0307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83407-BED4-9AE6-D88A-7E2F49176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AD63EFBB-0F72-FF5F-B332-15C2235320E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72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参議院議員</a:t>
            </a:r>
            <a:endParaRPr lang="en-US" altLang="ja-JP" sz="72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吉川　ゆうみ 様</a:t>
            </a:r>
          </a:p>
        </p:txBody>
      </p:sp>
    </p:spTree>
    <p:extLst>
      <p:ext uri="{BB962C8B-B14F-4D97-AF65-F5344CB8AC3E}">
        <p14:creationId xmlns:p14="http://schemas.microsoft.com/office/powerpoint/2010/main" val="12777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9F165-8146-75AA-9311-8E21F172A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0362201-8E79-9CA8-1510-62EC6E012D6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72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四日市商工会議所　会頭</a:t>
            </a:r>
            <a:endParaRPr lang="en-US" altLang="ja-JP" sz="72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小川　謙 様</a:t>
            </a:r>
          </a:p>
        </p:txBody>
      </p:sp>
    </p:spTree>
    <p:extLst>
      <p:ext uri="{BB962C8B-B14F-4D97-AF65-F5344CB8AC3E}">
        <p14:creationId xmlns:p14="http://schemas.microsoft.com/office/powerpoint/2010/main" val="12585821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5B0BF-F5A2-3FA4-9A35-B977ACD1A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8CF91874-157D-677B-177F-118C67CBB85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公益社団法人日本青年会議所</a:t>
            </a:r>
            <a:endParaRPr lang="en-US" altLang="ja-JP" sz="6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東海地区協議会</a:t>
            </a:r>
            <a:endParaRPr lang="en-US" altLang="ja-JP" sz="6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会長</a:t>
            </a:r>
            <a:endParaRPr lang="en-US" altLang="ja-JP" sz="6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戸嶋　一将 君</a:t>
            </a:r>
          </a:p>
        </p:txBody>
      </p:sp>
    </p:spTree>
    <p:extLst>
      <p:ext uri="{BB962C8B-B14F-4D97-AF65-F5344CB8AC3E}">
        <p14:creationId xmlns:p14="http://schemas.microsoft.com/office/powerpoint/2010/main" val="2549507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4F198-310F-FE78-B498-2DF4D3799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EE51C16D-75B2-1730-AAB8-00306B9463E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四日市</a:t>
            </a:r>
            <a:r>
              <a:rPr lang="en-US" altLang="ja-JP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</a:t>
            </a:r>
            <a:r>
              <a:rPr lang="ja-JP" altLang="en-US" sz="6000" b="1">
                <a:latin typeface="游明朝" panose="02020400000000000000" pitchFamily="18" charset="-128"/>
                <a:ea typeface="游明朝" panose="02020400000000000000" pitchFamily="18" charset="-128"/>
              </a:rPr>
              <a:t>シニアクラブ</a:t>
            </a:r>
            <a:endParaRPr lang="en-US" altLang="ja-JP" sz="6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6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会長</a:t>
            </a:r>
            <a:endParaRPr lang="en-US" altLang="ja-JP" sz="6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00000"/>
              </a:lnSpc>
            </a:pP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大矢知　直登 先輩</a:t>
            </a:r>
          </a:p>
        </p:txBody>
      </p:sp>
    </p:spTree>
    <p:extLst>
      <p:ext uri="{BB962C8B-B14F-4D97-AF65-F5344CB8AC3E}">
        <p14:creationId xmlns:p14="http://schemas.microsoft.com/office/powerpoint/2010/main" val="31818725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6A22AE-7752-F79C-6E4A-FC6EBEC2CFC4}"/>
              </a:ext>
            </a:extLst>
          </p:cNvPr>
          <p:cNvSpPr txBox="1">
            <a:spLocks/>
          </p:cNvSpPr>
          <p:nvPr/>
        </p:nvSpPr>
        <p:spPr>
          <a:xfrm>
            <a:off x="1335314" y="0"/>
            <a:ext cx="9521372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乾杯</a:t>
            </a:r>
          </a:p>
        </p:txBody>
      </p:sp>
    </p:spTree>
    <p:extLst>
      <p:ext uri="{BB962C8B-B14F-4D97-AF65-F5344CB8AC3E}">
        <p14:creationId xmlns:p14="http://schemas.microsoft.com/office/powerpoint/2010/main" val="1406885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4579DE-5F8E-25F4-E456-1B06CE39B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2278F95-D832-7C9C-F8FE-D4031B723BD5}"/>
              </a:ext>
            </a:extLst>
          </p:cNvPr>
          <p:cNvSpPr txBox="1">
            <a:spLocks/>
          </p:cNvSpPr>
          <p:nvPr/>
        </p:nvSpPr>
        <p:spPr bwMode="auto">
          <a:xfrm>
            <a:off x="830143" y="2902442"/>
            <a:ext cx="1053170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賀詞交歓会</a:t>
            </a:r>
            <a:endParaRPr kumimoji="1" lang="en-US" altLang="ja-JP" sz="9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509C490A-256B-6050-B0D1-2E44CD8FC05B}"/>
              </a:ext>
            </a:extLst>
          </p:cNvPr>
          <p:cNvSpPr>
            <a:spLocks noGrp="1"/>
          </p:cNvSpPr>
          <p:nvPr/>
        </p:nvSpPr>
        <p:spPr bwMode="auto">
          <a:xfrm>
            <a:off x="-4" y="4656203"/>
            <a:ext cx="12192003" cy="156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E031261-0589-9CC3-140C-D0AE4C0C4DBA}"/>
              </a:ext>
            </a:extLst>
          </p:cNvPr>
          <p:cNvSpPr txBox="1"/>
          <p:nvPr/>
        </p:nvSpPr>
        <p:spPr>
          <a:xfrm>
            <a:off x="2772229" y="710983"/>
            <a:ext cx="6647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一般社団法人 四日市青年会議所</a:t>
            </a:r>
            <a:endParaRPr kumimoji="0" lang="en-US" altLang="ja-JP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3717102F-8E8F-3CA5-3243-DECB52B4CF2B}"/>
              </a:ext>
            </a:extLst>
          </p:cNvPr>
          <p:cNvSpPr txBox="1">
            <a:spLocks/>
          </p:cNvSpPr>
          <p:nvPr/>
        </p:nvSpPr>
        <p:spPr bwMode="auto">
          <a:xfrm>
            <a:off x="4049486" y="1626286"/>
            <a:ext cx="409302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2025</a:t>
            </a:r>
            <a:r>
              <a:rPr kumimoji="1" lang="ja-JP" alt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年度</a:t>
            </a:r>
            <a:endParaRPr kumimoji="1" lang="en-US" altLang="ja-JP" sz="7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39684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A765B-2CB2-6343-04BB-5B31C15D9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0B7FFDD-A164-229C-968F-1EF1DF11EFF1}"/>
              </a:ext>
            </a:extLst>
          </p:cNvPr>
          <p:cNvSpPr txBox="1">
            <a:spLocks/>
          </p:cNvSpPr>
          <p:nvPr/>
        </p:nvSpPr>
        <p:spPr>
          <a:xfrm>
            <a:off x="1494971" y="-1"/>
            <a:ext cx="920205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閉会宣言</a:t>
            </a:r>
          </a:p>
        </p:txBody>
      </p:sp>
    </p:spTree>
    <p:extLst>
      <p:ext uri="{BB962C8B-B14F-4D97-AF65-F5344CB8AC3E}">
        <p14:creationId xmlns:p14="http://schemas.microsoft.com/office/powerpoint/2010/main" val="1713952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69454-CC63-3063-0A98-DC477C6D9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64183439-E7D7-4991-FD67-A8AB3729B837}"/>
              </a:ext>
            </a:extLst>
          </p:cNvPr>
          <p:cNvSpPr txBox="1">
            <a:spLocks/>
          </p:cNvSpPr>
          <p:nvPr/>
        </p:nvSpPr>
        <p:spPr>
          <a:xfrm>
            <a:off x="1494971" y="-1"/>
            <a:ext cx="920205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来賓退場</a:t>
            </a:r>
          </a:p>
        </p:txBody>
      </p:sp>
    </p:spTree>
    <p:extLst>
      <p:ext uri="{BB962C8B-B14F-4D97-AF65-F5344CB8AC3E}">
        <p14:creationId xmlns:p14="http://schemas.microsoft.com/office/powerpoint/2010/main" val="22384928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3B176-9A18-0A1F-1899-8C87D618A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B990FA2E-CD99-4FD1-55DC-224D035A8C7C}"/>
              </a:ext>
            </a:extLst>
          </p:cNvPr>
          <p:cNvSpPr txBox="1">
            <a:spLocks/>
          </p:cNvSpPr>
          <p:nvPr/>
        </p:nvSpPr>
        <p:spPr>
          <a:xfrm>
            <a:off x="263610" y="247134"/>
            <a:ext cx="11664779" cy="2607276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80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アンケートに</a:t>
            </a:r>
            <a:endParaRPr lang="en-US" altLang="ja-JP" sz="8000" dirty="0">
              <a:latin typeface="游明朝 Demibold" panose="02020600000000000000" pitchFamily="18" charset="-128"/>
              <a:ea typeface="游明朝 Demibold" panose="02020600000000000000" pitchFamily="18" charset="-128"/>
            </a:endParaRPr>
          </a:p>
          <a:p>
            <a:pPr algn="ctr"/>
            <a:r>
              <a:rPr lang="ja-JP" altLang="en-US" sz="80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ご協力をお願いします。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1898FCD-47B6-5FB1-A48E-DBF5E4239332}"/>
              </a:ext>
            </a:extLst>
          </p:cNvPr>
          <p:cNvSpPr txBox="1"/>
          <p:nvPr/>
        </p:nvSpPr>
        <p:spPr>
          <a:xfrm>
            <a:off x="3871783" y="2700889"/>
            <a:ext cx="4448432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kumimoji="1" lang="en-US" altLang="ja-JP" sz="8000" dirty="0"/>
          </a:p>
          <a:p>
            <a:pPr algn="ctr"/>
            <a:endParaRPr kumimoji="1" lang="en-US" altLang="ja-JP" sz="8000" dirty="0"/>
          </a:p>
          <a:p>
            <a:pPr algn="ctr"/>
            <a:endParaRPr kumimoji="1" lang="ja-JP" altLang="en-US" sz="80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95876E3-A647-5AA3-A576-3DECC9118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327" y="2728043"/>
            <a:ext cx="3731344" cy="373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062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BC52EE8E-B7A9-75F7-1956-30D6C46DC656}"/>
              </a:ext>
            </a:extLst>
          </p:cNvPr>
          <p:cNvSpPr txBox="1">
            <a:spLocks/>
          </p:cNvSpPr>
          <p:nvPr/>
        </p:nvSpPr>
        <p:spPr>
          <a:xfrm>
            <a:off x="1" y="-1"/>
            <a:ext cx="12192000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38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明日のために</a:t>
            </a:r>
            <a:endParaRPr lang="en-US" altLang="ja-JP" sz="13800" dirty="0">
              <a:latin typeface="游明朝 Demibold" panose="02020600000000000000" pitchFamily="18" charset="-128"/>
              <a:ea typeface="游明朝 Demibold" panose="02020600000000000000" pitchFamily="18" charset="-128"/>
            </a:endParaRPr>
          </a:p>
          <a:p>
            <a:pPr algn="ctr"/>
            <a:r>
              <a:rPr lang="ja-JP" altLang="en-US" sz="138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斉唱</a:t>
            </a:r>
          </a:p>
        </p:txBody>
      </p:sp>
    </p:spTree>
    <p:extLst>
      <p:ext uri="{BB962C8B-B14F-4D97-AF65-F5344CB8AC3E}">
        <p14:creationId xmlns:p14="http://schemas.microsoft.com/office/powerpoint/2010/main" val="872924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306286" y="-1"/>
            <a:ext cx="957942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国歌斉唱</a:t>
            </a:r>
          </a:p>
        </p:txBody>
      </p:sp>
    </p:spTree>
    <p:extLst>
      <p:ext uri="{BB962C8B-B14F-4D97-AF65-F5344CB8AC3E}">
        <p14:creationId xmlns:p14="http://schemas.microsoft.com/office/powerpoint/2010/main" val="14159642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A1ECB-8354-1A16-18E1-74799032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ACDCF6-0444-22AB-FE85-15FAA10CEFD8}"/>
              </a:ext>
            </a:extLst>
          </p:cNvPr>
          <p:cNvSpPr txBox="1">
            <a:spLocks/>
          </p:cNvSpPr>
          <p:nvPr/>
        </p:nvSpPr>
        <p:spPr>
          <a:xfrm>
            <a:off x="1226101" y="716692"/>
            <a:ext cx="9739798" cy="5878553"/>
          </a:xfrm>
          <a:prstGeom prst="rect">
            <a:avLst/>
          </a:prstGeom>
        </p:spPr>
        <p:txBody>
          <a:bodyPr vert="eaVert" lIns="91440" tIns="45721" rIns="91440" bIns="4572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若さと若さが手を結び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明日にいつも向うのだ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豊かな未来 めざしつつ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日本の道を 創ろうよ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行こう</a:t>
            </a:r>
            <a:r>
              <a:rPr lang="en-US" altLang="ja-JP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JAYCEE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明日のために</a:t>
            </a:r>
            <a:endParaRPr lang="en-US" altLang="ja-JP" sz="2800" b="1" i="0" dirty="0">
              <a:effectLst/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　　　　　　　　</a:t>
            </a: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繰り返し</a:t>
            </a:r>
            <a:endParaRPr lang="en-US" altLang="ja-JP" sz="2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心と心を つなぎ合い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大きな虹を かけるのだ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生きてることの 喜びを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すべての人に 投げかけて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行こう</a:t>
            </a:r>
            <a:r>
              <a:rPr lang="en-US" altLang="ja-JP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JAYCEE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明日のために</a:t>
            </a:r>
            <a:endParaRPr lang="en-US" altLang="ja-JP" sz="2800" b="1" i="0" dirty="0">
              <a:effectLst/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　　　　　　　</a:t>
            </a: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繰り返し</a:t>
            </a:r>
            <a:endParaRPr lang="en-US" altLang="ja-JP" sz="2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endParaRPr lang="en-US" altLang="ja-JP" sz="2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命と命が 満ちあふれ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光となって 燃えるのだ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世界の窓に いつの日も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希望の夢は はばたくよ</a:t>
            </a:r>
            <a:b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行こう</a:t>
            </a:r>
            <a:r>
              <a:rPr lang="en-US" altLang="ja-JP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JAYCEE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lang="ja-JP" altLang="en-US" sz="2800" b="1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明日のために</a:t>
            </a:r>
            <a:endParaRPr lang="en-US" altLang="ja-JP" sz="2800" b="1" i="0" dirty="0">
              <a:effectLst/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　　　　　　　　　</a:t>
            </a:r>
            <a:r>
              <a:rPr lang="en-US" altLang="ja-JP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2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繰り返し</a:t>
            </a:r>
            <a:endParaRPr lang="en-US" altLang="ja-JP" sz="28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pic>
        <p:nvPicPr>
          <p:cNvPr id="4" name="05 明日のために（コーラス）">
            <a:hlinkClick r:id="" action="ppaction://media"/>
            <a:extLst>
              <a:ext uri="{FF2B5EF4-FFF2-40B4-BE49-F238E27FC236}">
                <a16:creationId xmlns:a16="http://schemas.microsoft.com/office/drawing/2014/main" id="{D1993933-AB7D-37AA-F568-1AC48FF2B6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216" y="6332446"/>
            <a:ext cx="262799" cy="2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0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C93140-97AA-4FD4-4C53-C004F49A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A377832-CBF7-8CDC-9EF6-9C82BF76FB8C}"/>
              </a:ext>
            </a:extLst>
          </p:cNvPr>
          <p:cNvSpPr txBox="1">
            <a:spLocks/>
          </p:cNvSpPr>
          <p:nvPr/>
        </p:nvSpPr>
        <p:spPr bwMode="auto">
          <a:xfrm>
            <a:off x="830143" y="2902442"/>
            <a:ext cx="1053170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賀詞交歓会</a:t>
            </a:r>
            <a:endParaRPr kumimoji="1" lang="en-US" altLang="ja-JP" sz="9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D338C225-620C-D7AF-8F37-689BF16A0BC8}"/>
              </a:ext>
            </a:extLst>
          </p:cNvPr>
          <p:cNvSpPr>
            <a:spLocks noGrp="1"/>
          </p:cNvSpPr>
          <p:nvPr/>
        </p:nvSpPr>
        <p:spPr bwMode="auto">
          <a:xfrm>
            <a:off x="-4" y="4656203"/>
            <a:ext cx="12192003" cy="156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B54ED49-E8D2-6249-150A-6EB124995FC4}"/>
              </a:ext>
            </a:extLst>
          </p:cNvPr>
          <p:cNvSpPr txBox="1"/>
          <p:nvPr/>
        </p:nvSpPr>
        <p:spPr>
          <a:xfrm>
            <a:off x="2772229" y="710983"/>
            <a:ext cx="66475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一般社団法人 四日市青年会議所</a:t>
            </a:r>
            <a:endParaRPr kumimoji="0" lang="en-US" altLang="ja-JP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3155210-910D-DC06-44C7-0B9536473583}"/>
              </a:ext>
            </a:extLst>
          </p:cNvPr>
          <p:cNvSpPr txBox="1">
            <a:spLocks/>
          </p:cNvSpPr>
          <p:nvPr/>
        </p:nvSpPr>
        <p:spPr bwMode="auto">
          <a:xfrm>
            <a:off x="4049486" y="1626286"/>
            <a:ext cx="4093028" cy="147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2025</a:t>
            </a:r>
            <a:r>
              <a:rPr kumimoji="1" lang="ja-JP" alt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+mn-cs"/>
              </a:rPr>
              <a:t>年度</a:t>
            </a:r>
            <a:endParaRPr kumimoji="1" lang="en-US" altLang="ja-JP" sz="7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996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10A2BEFE-C881-2E6B-4863-3FA0E58CDA6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556" b="8889"/>
          <a:stretch/>
        </p:blipFill>
        <p:spPr>
          <a:xfrm>
            <a:off x="1428129" y="571500"/>
            <a:ext cx="9335742" cy="5384800"/>
          </a:xfrm>
          <a:prstGeom prst="rect">
            <a:avLst/>
          </a:prstGeom>
        </p:spPr>
      </p:pic>
      <p:pic>
        <p:nvPicPr>
          <p:cNvPr id="2" name="02 君が代（コーラス） 1">
            <a:hlinkClick r:id="" action="ppaction://media"/>
            <a:extLst>
              <a:ext uri="{FF2B5EF4-FFF2-40B4-BE49-F238E27FC236}">
                <a16:creationId xmlns:a16="http://schemas.microsoft.com/office/drawing/2014/main" id="{0935C330-3910-DE2A-30BC-7203C500C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8683" y="6227226"/>
            <a:ext cx="268098" cy="2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1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ソング斉唱</a:t>
            </a:r>
          </a:p>
        </p:txBody>
      </p:sp>
    </p:spTree>
    <p:extLst>
      <p:ext uri="{BB962C8B-B14F-4D97-AF65-F5344CB8AC3E}">
        <p14:creationId xmlns:p14="http://schemas.microsoft.com/office/powerpoint/2010/main" val="228146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8D62F26-002B-918F-D056-4EDFE09B5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206" y="495300"/>
            <a:ext cx="7303587" cy="5416222"/>
          </a:xfrm>
          <a:prstGeom prst="rect">
            <a:avLst/>
          </a:prstGeom>
        </p:spPr>
      </p:pic>
      <p:pic>
        <p:nvPicPr>
          <p:cNvPr id="2" name="03 JCソング（コーラス） 1">
            <a:hlinkClick r:id="" action="ppaction://media"/>
            <a:extLst>
              <a:ext uri="{FF2B5EF4-FFF2-40B4-BE49-F238E27FC236}">
                <a16:creationId xmlns:a16="http://schemas.microsoft.com/office/drawing/2014/main" id="{A2612510-E1B5-4F1C-807B-30D262784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8869" y="6209234"/>
            <a:ext cx="273378" cy="2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</a:t>
            </a:r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Creed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唱和</a:t>
            </a:r>
          </a:p>
        </p:txBody>
      </p:sp>
    </p:spTree>
    <p:extLst>
      <p:ext uri="{BB962C8B-B14F-4D97-AF65-F5344CB8AC3E}">
        <p14:creationId xmlns:p14="http://schemas.microsoft.com/office/powerpoint/2010/main" val="3303930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1B935D-CA6D-911B-2350-C4808C99DB68}"/>
              </a:ext>
            </a:extLst>
          </p:cNvPr>
          <p:cNvSpPr txBox="1"/>
          <p:nvPr/>
        </p:nvSpPr>
        <p:spPr>
          <a:xfrm>
            <a:off x="1" y="1330188"/>
            <a:ext cx="12192000" cy="680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The Creed of Junior Chamber International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2058482"/>
            <a:ext cx="12192000" cy="3910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We Believe;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faith in God gives meaning and purpose to human life;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the brotherhood of man transcends the sovereignty of nations;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economic justice can best be won by free men through free enterprise;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government should be of laws rather than of men;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earth’s great treasure lies in human personality;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And That service to humanity is the best work of life</a:t>
            </a:r>
            <a:endParaRPr lang="ja-JP" altLang="en-US" sz="24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4792939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463A1E1B9FDD746B1746F7DB37CBD91" ma:contentTypeVersion="10" ma:contentTypeDescription="新しいドキュメントを作成します。" ma:contentTypeScope="" ma:versionID="f4b78021dcca0cbc75919c5141caa006">
  <xsd:schema xmlns:xsd="http://www.w3.org/2001/XMLSchema" xmlns:xs="http://www.w3.org/2001/XMLSchema" xmlns:p="http://schemas.microsoft.com/office/2006/metadata/properties" xmlns:ns2="1141eaa3-31e7-4644-8a92-0ce51928ad9e" xmlns:ns3="3884176d-83a0-44a7-998e-fbf78a2f78b0" targetNamespace="http://schemas.microsoft.com/office/2006/metadata/properties" ma:root="true" ma:fieldsID="b3134240565fd823679a9cb75605ff39" ns2:_="" ns3:_="">
    <xsd:import namespace="1141eaa3-31e7-4644-8a92-0ce51928ad9e"/>
    <xsd:import namespace="3884176d-83a0-44a7-998e-fbf78a2f78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1eaa3-31e7-4644-8a92-0ce51928a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84176d-83a0-44a7-998e-fbf78a2f78b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87EA65-452F-4E6A-814F-88C90983CF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41eaa3-31e7-4644-8a92-0ce51928ad9e"/>
    <ds:schemaRef ds:uri="3884176d-83a0-44a7-998e-fbf78a2f78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F5A8D6-5C98-41A5-AEAA-F7A45044DA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BE01F2-9F4C-4534-AC3E-C911570E96CE}">
  <ds:schemaRefs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3884176d-83a0-44a7-998e-fbf78a2f78b0"/>
    <ds:schemaRef ds:uri="1141eaa3-31e7-4644-8a92-0ce51928ad9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16245</TotalTime>
  <Words>673</Words>
  <Application>Microsoft Office PowerPoint</Application>
  <PresentationFormat>ワイド画面</PresentationFormat>
  <Paragraphs>117</Paragraphs>
  <Slides>41</Slides>
  <Notes>41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41</vt:i4>
      </vt:variant>
    </vt:vector>
  </HeadingPairs>
  <TitlesOfParts>
    <vt:vector size="46" baseType="lpstr">
      <vt:lpstr>游ゴシック</vt:lpstr>
      <vt:lpstr>游明朝</vt:lpstr>
      <vt:lpstr>游明朝 Demibold</vt:lpstr>
      <vt:lpstr>Arial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４月度例会</dc:title>
  <dc:creator>江間卓也</dc:creator>
  <cp:lastModifiedBy>計享 長尾</cp:lastModifiedBy>
  <cp:revision>491</cp:revision>
  <cp:lastPrinted>2023-04-17T11:30:09Z</cp:lastPrinted>
  <dcterms:created xsi:type="dcterms:W3CDTF">2015-03-04T10:28:14Z</dcterms:created>
  <dcterms:modified xsi:type="dcterms:W3CDTF">2025-03-11T07:54:33Z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0x0101003463A1E1B9FDD746B1746F7DB37CBD91</vt:lpwstr>
  </property>
</Properties>
</file>