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ink/ink1.xml" ContentType="application/inkml+xml"/>
  <Override PartName="/ppt/ink/ink2.xml" ContentType="application/inkml+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4"/>
  </p:sldMasterIdLst>
  <p:notesMasterIdLst>
    <p:notesMasterId r:id="rId122"/>
  </p:notesMasterIdLst>
  <p:handoutMasterIdLst>
    <p:handoutMasterId r:id="rId123"/>
  </p:handoutMasterIdLst>
  <p:sldIdLst>
    <p:sldId id="412" r:id="rId5"/>
    <p:sldId id="413" r:id="rId6"/>
    <p:sldId id="414" r:id="rId7"/>
    <p:sldId id="415" r:id="rId8"/>
    <p:sldId id="416" r:id="rId9"/>
    <p:sldId id="418" r:id="rId10"/>
    <p:sldId id="417" r:id="rId11"/>
    <p:sldId id="460" r:id="rId12"/>
    <p:sldId id="461" r:id="rId13"/>
    <p:sldId id="420" r:id="rId14"/>
    <p:sldId id="462" r:id="rId15"/>
    <p:sldId id="463" r:id="rId16"/>
    <p:sldId id="422" r:id="rId17"/>
    <p:sldId id="464" r:id="rId18"/>
    <p:sldId id="465" r:id="rId19"/>
    <p:sldId id="487" r:id="rId20"/>
    <p:sldId id="425" r:id="rId21"/>
    <p:sldId id="426" r:id="rId22"/>
    <p:sldId id="264" r:id="rId23"/>
    <p:sldId id="329" r:id="rId24"/>
    <p:sldId id="326" r:id="rId25"/>
    <p:sldId id="327" r:id="rId26"/>
    <p:sldId id="339" r:id="rId27"/>
    <p:sldId id="338" r:id="rId28"/>
    <p:sldId id="328" r:id="rId29"/>
    <p:sldId id="330" r:id="rId30"/>
    <p:sldId id="309" r:id="rId31"/>
    <p:sldId id="331" r:id="rId32"/>
    <p:sldId id="332" r:id="rId33"/>
    <p:sldId id="334" r:id="rId34"/>
    <p:sldId id="333" r:id="rId35"/>
    <p:sldId id="299" r:id="rId36"/>
    <p:sldId id="307" r:id="rId37"/>
    <p:sldId id="306" r:id="rId38"/>
    <p:sldId id="298" r:id="rId39"/>
    <p:sldId id="300" r:id="rId40"/>
    <p:sldId id="302" r:id="rId41"/>
    <p:sldId id="310" r:id="rId42"/>
    <p:sldId id="337" r:id="rId43"/>
    <p:sldId id="336" r:id="rId44"/>
    <p:sldId id="291" r:id="rId45"/>
    <p:sldId id="278" r:id="rId46"/>
    <p:sldId id="473" r:id="rId47"/>
    <p:sldId id="513" r:id="rId48"/>
    <p:sldId id="479" r:id="rId49"/>
    <p:sldId id="519" r:id="rId50"/>
    <p:sldId id="325" r:id="rId51"/>
    <p:sldId id="324" r:id="rId52"/>
    <p:sldId id="314" r:id="rId53"/>
    <p:sldId id="468" r:id="rId54"/>
    <p:sldId id="316" r:id="rId55"/>
    <p:sldId id="488" r:id="rId56"/>
    <p:sldId id="489" r:id="rId57"/>
    <p:sldId id="490" r:id="rId58"/>
    <p:sldId id="491" r:id="rId59"/>
    <p:sldId id="483" r:id="rId60"/>
    <p:sldId id="318" r:id="rId61"/>
    <p:sldId id="480" r:id="rId62"/>
    <p:sldId id="272" r:id="rId63"/>
    <p:sldId id="315" r:id="rId64"/>
    <p:sldId id="481" r:id="rId65"/>
    <p:sldId id="484" r:id="rId66"/>
    <p:sldId id="270" r:id="rId67"/>
    <p:sldId id="323" r:id="rId68"/>
    <p:sldId id="518" r:id="rId69"/>
    <p:sldId id="319" r:id="rId70"/>
    <p:sldId id="515" r:id="rId71"/>
    <p:sldId id="516" r:id="rId72"/>
    <p:sldId id="486" r:id="rId73"/>
    <p:sldId id="320" r:id="rId74"/>
    <p:sldId id="485" r:id="rId75"/>
    <p:sldId id="517" r:id="rId76"/>
    <p:sldId id="520" r:id="rId77"/>
    <p:sldId id="265" r:id="rId78"/>
    <p:sldId id="274" r:id="rId79"/>
    <p:sldId id="290" r:id="rId80"/>
    <p:sldId id="271" r:id="rId81"/>
    <p:sldId id="335" r:id="rId82"/>
    <p:sldId id="312" r:id="rId83"/>
    <p:sldId id="470" r:id="rId84"/>
    <p:sldId id="471" r:id="rId85"/>
    <p:sldId id="472" r:id="rId86"/>
    <p:sldId id="474" r:id="rId87"/>
    <p:sldId id="521" r:id="rId88"/>
    <p:sldId id="475" r:id="rId89"/>
    <p:sldId id="476" r:id="rId90"/>
    <p:sldId id="523" r:id="rId91"/>
    <p:sldId id="492" r:id="rId92"/>
    <p:sldId id="493" r:id="rId93"/>
    <p:sldId id="494" r:id="rId94"/>
    <p:sldId id="495" r:id="rId95"/>
    <p:sldId id="496" r:id="rId96"/>
    <p:sldId id="497" r:id="rId97"/>
    <p:sldId id="498" r:id="rId98"/>
    <p:sldId id="499" r:id="rId99"/>
    <p:sldId id="501" r:id="rId100"/>
    <p:sldId id="502" r:id="rId101"/>
    <p:sldId id="503" r:id="rId102"/>
    <p:sldId id="500" r:id="rId103"/>
    <p:sldId id="504" r:id="rId104"/>
    <p:sldId id="505" r:id="rId105"/>
    <p:sldId id="506" r:id="rId106"/>
    <p:sldId id="507" r:id="rId107"/>
    <p:sldId id="508" r:id="rId108"/>
    <p:sldId id="511" r:id="rId109"/>
    <p:sldId id="509" r:id="rId110"/>
    <p:sldId id="510" r:id="rId111"/>
    <p:sldId id="512" r:id="rId112"/>
    <p:sldId id="477" r:id="rId113"/>
    <p:sldId id="457" r:id="rId114"/>
    <p:sldId id="478" r:id="rId115"/>
    <p:sldId id="458" r:id="rId116"/>
    <p:sldId id="456" r:id="rId117"/>
    <p:sldId id="428" r:id="rId118"/>
    <p:sldId id="429" r:id="rId119"/>
    <p:sldId id="430" r:id="rId120"/>
    <p:sldId id="431" r:id="rId121"/>
  </p:sldIdLst>
  <p:sldSz cx="12192000" cy="6858000"/>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FF3300"/>
    <a:srgbClr val="EEDF16"/>
    <a:srgbClr val="FFFF66"/>
    <a:srgbClr val="3FB5D9"/>
    <a:srgbClr val="CCFFFF"/>
    <a:srgbClr val="EECF16"/>
    <a:srgbClr val="FFA979"/>
    <a:srgbClr val="FF5C04"/>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055" autoAdjust="0"/>
    <p:restoredTop sz="94484" autoAdjust="0"/>
  </p:normalViewPr>
  <p:slideViewPr>
    <p:cSldViewPr snapToGrid="0">
      <p:cViewPr varScale="1">
        <p:scale>
          <a:sx n="67" d="100"/>
          <a:sy n="67" d="100"/>
        </p:scale>
        <p:origin x="412" y="48"/>
      </p:cViewPr>
      <p:guideLst>
        <p:guide orient="horz" pos="2160"/>
        <p:guide pos="3840"/>
      </p:guideLst>
    </p:cSldViewPr>
  </p:slideViewPr>
  <p:notesTextViewPr>
    <p:cViewPr>
      <p:scale>
        <a:sx n="3" d="2"/>
        <a:sy n="3" d="2"/>
      </p:scale>
      <p:origin x="0" y="0"/>
    </p:cViewPr>
  </p:notesTextViewPr>
  <p:notesViewPr>
    <p:cSldViewPr snapToGrid="0">
      <p:cViewPr varScale="1">
        <p:scale>
          <a:sx n="81" d="100"/>
          <a:sy n="81" d="100"/>
        </p:scale>
        <p:origin x="3894"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handoutMaster" Target="handoutMasters/handoutMaster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slide" Target="slides/slide114.xml"/><Relationship Id="rId12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E79B5F4C-2785-5B46-6730-B58FE5D0DCAB}"/>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623DBD82-63A0-8173-986E-AFC298DF733A}"/>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40A77573-001E-4689-86B3-9E09C8083158}" type="datetimeFigureOut">
              <a:rPr kumimoji="1" lang="ja-JP" altLang="en-US" smtClean="0"/>
              <a:t>2025/2/18</a:t>
            </a:fld>
            <a:endParaRPr kumimoji="1" lang="ja-JP" altLang="en-US"/>
          </a:p>
        </p:txBody>
      </p:sp>
      <p:sp>
        <p:nvSpPr>
          <p:cNvPr id="4" name="フッター プレースホルダー 3">
            <a:extLst>
              <a:ext uri="{FF2B5EF4-FFF2-40B4-BE49-F238E27FC236}">
                <a16:creationId xmlns:a16="http://schemas.microsoft.com/office/drawing/2014/main" id="{AD00F924-5485-8311-6720-1F87CF182F15}"/>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D5E373AD-FD44-BF3B-B728-858B4E2215DD}"/>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EC04A0DE-39C3-4AA6-98BC-1E0D57B1FA2E}" type="slidenum">
              <a:rPr kumimoji="1" lang="ja-JP" altLang="en-US" smtClean="0"/>
              <a:t>‹#›</a:t>
            </a:fld>
            <a:endParaRPr kumimoji="1" lang="ja-JP" altLang="en-US"/>
          </a:p>
        </p:txBody>
      </p:sp>
    </p:spTree>
    <p:extLst>
      <p:ext uri="{BB962C8B-B14F-4D97-AF65-F5344CB8AC3E}">
        <p14:creationId xmlns:p14="http://schemas.microsoft.com/office/powerpoint/2010/main" val="109358916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2-14T15:23:47.918"/>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243 2541,'16'4,"73"46,-18-8,124 62,73 25,61 19,5-16,397 102,155-14,-686-172,776 166,-651-159,341 12,15-53,4-28,-681 14,-1 0,1 0,0 0,-1 0,1-1,-1 1,1-1,-1 0,1 0,-1 0,5-3,-8 4,0 0,0-1,1 1,-1-1,0 1,0-1,0 1,0-1,0 1,0-1,0 1,0-1,0 1,0-1,0 1,0-1,0 1,0-1,0 1,0-1,-1 1,1 0,0-1,0 1,-1-1,1 1,0-1,0 1,-1 0,1-1,0 1,-2-1,-3-4,0 0,0 1,-1-1,-7-3,-134-75,-135-52,-130-15,-141 2,-122 15,-1056-114,1255 185,-191-27,106 15,121 21,122 19,-23 6,271 22,68 5,0 1,-1-1,1 1,0-1,-1 0,1 1,0-1,-4-3,5 4,1-1,-1 1,1 0,-1-1,1 1,0-1,-1 1,1-1,-1 0,1 1,0-1,-1 1,1-1,0 0,0 1,0-1,-1 0,1 1,0-1,0-1,1-1,0 0,0 0,0 0,0 0,0 0,1 0,-1 0,1 0,3-3,2-5,1-2,1 0,1 1,16-17,-22 25,58-60,114-91,96-58,97-73,1235-907,-1317 992,-63 54,-135 93,142-64,-181 97,1 3,1 1,1 3,85-12,181 6,-196 15,95-1,0 10,228 33,156 52,-282-39,-251-40,240 39,-307-48,1-1,0 1,-1-1,1 1,0 0,-1 0,1 0,-1 0,0 1,1-1,-1 1,0-1,0 1,0 0,0 0,0 0,0 0,0 0,-1 0,1 0,-1 1,2 2,-1 3,1 1,-1-1,-1 1,0 0,0-1,0 11,-1 16,-5 51,-35 139,-64 191,-55 141,-690 2077,574-1764,-11 252,22 144,25 92,38 56,39 72,34 117,37-76,33-243,27-298,18-283,12-231,6-180,-3-245,10 145,-6-169,-6-24,1 0,-1 0,1 0,-1 0,1 0,-1 0,0 0,1-1,-1 1,0 0,0 0,0 0,0 0,0 0,0 0,0-1,-1-1,-5-154,-3 3,9-261,33-164,132-674,-93 902,181-523,-69 405,-2 92,-11 82,-20 76,140-106,-190 220,995-1197,-780 862,-294 402,-11 14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2-14T15:23:48.908"/>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577 1,'0'503,"0"-491,0 1,-2-1,1 0,-2 0,1 0,-2 0,1 0,-2-1,0 0,0 1,-8 11,8-16,0-1,0 1,0-1,-1 0,1-1,-1 1,-1-1,1 0,-1-1,0 0,0 0,0 0,-1-1,1 0,-1 0,0-1,-14 3,3-3,1-1,-1-1,1 0,-1-1,0-1,1-1,0-1,-1 0,2-1,-1-1,-21-10,0-1,21 10,1-1,-1 0,-31-21,28 11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EB6FB43C-91AC-42BB-8B71-741AF3D3D9EC}" type="datetimeFigureOut">
              <a:rPr kumimoji="1" lang="ja-JP" altLang="en-US" smtClean="0"/>
              <a:t>2025/2/18</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20ACD111-709A-4FCA-A3C8-FEDAC10A792A}" type="slidenum">
              <a:rPr kumimoji="1" lang="ja-JP" altLang="en-US" smtClean="0"/>
              <a:t>‹#›</a:t>
            </a:fld>
            <a:endParaRPr kumimoji="1" lang="ja-JP" altLang="en-US"/>
          </a:p>
        </p:txBody>
      </p:sp>
    </p:spTree>
    <p:extLst>
      <p:ext uri="{BB962C8B-B14F-4D97-AF65-F5344CB8AC3E}">
        <p14:creationId xmlns:p14="http://schemas.microsoft.com/office/powerpoint/2010/main" val="364170243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a:t>
            </a:fld>
            <a:endParaRPr kumimoji="1" lang="ja-JP" altLang="en-US"/>
          </a:p>
        </p:txBody>
      </p:sp>
    </p:spTree>
    <p:extLst>
      <p:ext uri="{BB962C8B-B14F-4D97-AF65-F5344CB8AC3E}">
        <p14:creationId xmlns:p14="http://schemas.microsoft.com/office/powerpoint/2010/main" val="33035972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10</a:t>
            </a:fld>
            <a:endParaRPr kumimoji="1" lang="ja-JP" altLang="en-US"/>
          </a:p>
        </p:txBody>
      </p:sp>
    </p:spTree>
    <p:extLst>
      <p:ext uri="{BB962C8B-B14F-4D97-AF65-F5344CB8AC3E}">
        <p14:creationId xmlns:p14="http://schemas.microsoft.com/office/powerpoint/2010/main" val="1130334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11</a:t>
            </a:fld>
            <a:endParaRPr kumimoji="1" lang="ja-JP" altLang="en-US"/>
          </a:p>
        </p:txBody>
      </p:sp>
    </p:spTree>
    <p:extLst>
      <p:ext uri="{BB962C8B-B14F-4D97-AF65-F5344CB8AC3E}">
        <p14:creationId xmlns:p14="http://schemas.microsoft.com/office/powerpoint/2010/main" val="2150230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12</a:t>
            </a:fld>
            <a:endParaRPr kumimoji="1" lang="ja-JP" altLang="en-US"/>
          </a:p>
        </p:txBody>
      </p:sp>
    </p:spTree>
    <p:extLst>
      <p:ext uri="{BB962C8B-B14F-4D97-AF65-F5344CB8AC3E}">
        <p14:creationId xmlns:p14="http://schemas.microsoft.com/office/powerpoint/2010/main" val="631355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13</a:t>
            </a:fld>
            <a:endParaRPr kumimoji="1" lang="ja-JP" altLang="en-US"/>
          </a:p>
        </p:txBody>
      </p:sp>
    </p:spTree>
    <p:extLst>
      <p:ext uri="{BB962C8B-B14F-4D97-AF65-F5344CB8AC3E}">
        <p14:creationId xmlns:p14="http://schemas.microsoft.com/office/powerpoint/2010/main" val="22875804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14</a:t>
            </a:fld>
            <a:endParaRPr kumimoji="1" lang="ja-JP" altLang="en-US"/>
          </a:p>
        </p:txBody>
      </p:sp>
    </p:spTree>
    <p:extLst>
      <p:ext uri="{BB962C8B-B14F-4D97-AF65-F5344CB8AC3E}">
        <p14:creationId xmlns:p14="http://schemas.microsoft.com/office/powerpoint/2010/main" val="14151893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15</a:t>
            </a:fld>
            <a:endParaRPr kumimoji="1" lang="ja-JP" altLang="en-US"/>
          </a:p>
        </p:txBody>
      </p:sp>
    </p:spTree>
    <p:extLst>
      <p:ext uri="{BB962C8B-B14F-4D97-AF65-F5344CB8AC3E}">
        <p14:creationId xmlns:p14="http://schemas.microsoft.com/office/powerpoint/2010/main" val="1875540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17</a:t>
            </a:fld>
            <a:endParaRPr kumimoji="1" lang="ja-JP" altLang="en-US"/>
          </a:p>
        </p:txBody>
      </p:sp>
    </p:spTree>
    <p:extLst>
      <p:ext uri="{BB962C8B-B14F-4D97-AF65-F5344CB8AC3E}">
        <p14:creationId xmlns:p14="http://schemas.microsoft.com/office/powerpoint/2010/main" val="2739333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18</a:t>
            </a:fld>
            <a:endParaRPr kumimoji="1" lang="ja-JP" altLang="en-US"/>
          </a:p>
        </p:txBody>
      </p:sp>
    </p:spTree>
    <p:extLst>
      <p:ext uri="{BB962C8B-B14F-4D97-AF65-F5344CB8AC3E}">
        <p14:creationId xmlns:p14="http://schemas.microsoft.com/office/powerpoint/2010/main" val="3121350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D1372-CF2F-977E-114A-4423B189AAA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A140FE-DE12-62F5-1C9F-FE787ECECA31}"/>
              </a:ext>
            </a:extLst>
          </p:cNvPr>
          <p:cNvSpPr>
            <a:spLocks noGrp="1" noRot="1" noChangeAspect="1"/>
          </p:cNvSpPr>
          <p:nvPr>
            <p:ph type="sldImg"/>
          </p:nvPr>
        </p:nvSpPr>
        <p:spPr>
          <a:xfrm>
            <a:off x="409575" y="1233488"/>
            <a:ext cx="5916613" cy="3328987"/>
          </a:xfrm>
        </p:spPr>
      </p:sp>
      <p:sp>
        <p:nvSpPr>
          <p:cNvPr id="3" name="ノート プレースホルダー 2">
            <a:extLst>
              <a:ext uri="{FF2B5EF4-FFF2-40B4-BE49-F238E27FC236}">
                <a16:creationId xmlns:a16="http://schemas.microsoft.com/office/drawing/2014/main" id="{3E6958E8-5738-8DA7-88FF-523351868CE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1D5A42C-F035-3E26-E360-0A23BF4AA43E}"/>
              </a:ext>
            </a:extLst>
          </p:cNvPr>
          <p:cNvSpPr>
            <a:spLocks noGrp="1"/>
          </p:cNvSpPr>
          <p:nvPr>
            <p:ph type="sldNum" sz="quarter" idx="5"/>
          </p:nvPr>
        </p:nvSpPr>
        <p:spPr/>
        <p:txBody>
          <a:bodyPr/>
          <a:lstStyle/>
          <a:p>
            <a:fld id="{20ACD111-709A-4FCA-A3C8-FEDAC10A792A}" type="slidenum">
              <a:rPr kumimoji="1" lang="ja-JP" altLang="en-US" smtClean="0"/>
              <a:t>43</a:t>
            </a:fld>
            <a:endParaRPr kumimoji="1" lang="ja-JP" altLang="en-US"/>
          </a:p>
        </p:txBody>
      </p:sp>
    </p:spTree>
    <p:extLst>
      <p:ext uri="{BB962C8B-B14F-4D97-AF65-F5344CB8AC3E}">
        <p14:creationId xmlns:p14="http://schemas.microsoft.com/office/powerpoint/2010/main" val="199635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D1372-CF2F-977E-114A-4423B189AAA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A140FE-DE12-62F5-1C9F-FE787ECECA31}"/>
              </a:ext>
            </a:extLst>
          </p:cNvPr>
          <p:cNvSpPr>
            <a:spLocks noGrp="1" noRot="1" noChangeAspect="1"/>
          </p:cNvSpPr>
          <p:nvPr>
            <p:ph type="sldImg"/>
          </p:nvPr>
        </p:nvSpPr>
        <p:spPr>
          <a:xfrm>
            <a:off x="409575" y="1233488"/>
            <a:ext cx="5916613" cy="3328987"/>
          </a:xfrm>
        </p:spPr>
      </p:sp>
      <p:sp>
        <p:nvSpPr>
          <p:cNvPr id="3" name="ノート プレースホルダー 2">
            <a:extLst>
              <a:ext uri="{FF2B5EF4-FFF2-40B4-BE49-F238E27FC236}">
                <a16:creationId xmlns:a16="http://schemas.microsoft.com/office/drawing/2014/main" id="{3E6958E8-5738-8DA7-88FF-523351868CE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1D5A42C-F035-3E26-E360-0A23BF4AA43E}"/>
              </a:ext>
            </a:extLst>
          </p:cNvPr>
          <p:cNvSpPr>
            <a:spLocks noGrp="1"/>
          </p:cNvSpPr>
          <p:nvPr>
            <p:ph type="sldNum" sz="quarter" idx="5"/>
          </p:nvPr>
        </p:nvSpPr>
        <p:spPr/>
        <p:txBody>
          <a:bodyPr/>
          <a:lstStyle/>
          <a:p>
            <a:fld id="{20ACD111-709A-4FCA-A3C8-FEDAC10A792A}" type="slidenum">
              <a:rPr kumimoji="1" lang="ja-JP" altLang="en-US" smtClean="0"/>
              <a:t>45</a:t>
            </a:fld>
            <a:endParaRPr kumimoji="1" lang="ja-JP" altLang="en-US"/>
          </a:p>
        </p:txBody>
      </p:sp>
    </p:spTree>
    <p:extLst>
      <p:ext uri="{BB962C8B-B14F-4D97-AF65-F5344CB8AC3E}">
        <p14:creationId xmlns:p14="http://schemas.microsoft.com/office/powerpoint/2010/main" val="4049979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2</a:t>
            </a:fld>
            <a:endParaRPr kumimoji="1" lang="ja-JP" altLang="en-US"/>
          </a:p>
        </p:txBody>
      </p:sp>
    </p:spTree>
    <p:extLst>
      <p:ext uri="{BB962C8B-B14F-4D97-AF65-F5344CB8AC3E}">
        <p14:creationId xmlns:p14="http://schemas.microsoft.com/office/powerpoint/2010/main" val="1974049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55</a:t>
            </a:fld>
            <a:endParaRPr kumimoji="1" lang="ja-JP" altLang="en-US"/>
          </a:p>
        </p:txBody>
      </p:sp>
    </p:spTree>
    <p:extLst>
      <p:ext uri="{BB962C8B-B14F-4D97-AF65-F5344CB8AC3E}">
        <p14:creationId xmlns:p14="http://schemas.microsoft.com/office/powerpoint/2010/main" val="28073203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8A4C3-FF6F-0FF5-C6CD-0D226E2DD72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925E5B-42FB-526F-7187-C60AF1A3D103}"/>
              </a:ext>
            </a:extLst>
          </p:cNvPr>
          <p:cNvSpPr>
            <a:spLocks noGrp="1" noRot="1" noChangeAspect="1"/>
          </p:cNvSpPr>
          <p:nvPr>
            <p:ph type="sldImg"/>
          </p:nvPr>
        </p:nvSpPr>
        <p:spPr>
          <a:xfrm>
            <a:off x="409575" y="1233488"/>
            <a:ext cx="5916613" cy="3328987"/>
          </a:xfrm>
        </p:spPr>
      </p:sp>
      <p:sp>
        <p:nvSpPr>
          <p:cNvPr id="3" name="ノート プレースホルダー 2">
            <a:extLst>
              <a:ext uri="{FF2B5EF4-FFF2-40B4-BE49-F238E27FC236}">
                <a16:creationId xmlns:a16="http://schemas.microsoft.com/office/drawing/2014/main" id="{C104F0D9-9339-6211-95BC-67FD09B2CFD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5278945-F091-FC8F-9A50-8E0976079C9F}"/>
              </a:ext>
            </a:extLst>
          </p:cNvPr>
          <p:cNvSpPr>
            <a:spLocks noGrp="1"/>
          </p:cNvSpPr>
          <p:nvPr>
            <p:ph type="sldNum" sz="quarter" idx="5"/>
          </p:nvPr>
        </p:nvSpPr>
        <p:spPr/>
        <p:txBody>
          <a:bodyPr/>
          <a:lstStyle/>
          <a:p>
            <a:fld id="{20ACD111-709A-4FCA-A3C8-FEDAC10A792A}" type="slidenum">
              <a:rPr kumimoji="1" lang="ja-JP" altLang="en-US" smtClean="0"/>
              <a:t>83</a:t>
            </a:fld>
            <a:endParaRPr kumimoji="1" lang="ja-JP" altLang="en-US"/>
          </a:p>
        </p:txBody>
      </p:sp>
    </p:spTree>
    <p:extLst>
      <p:ext uri="{BB962C8B-B14F-4D97-AF65-F5344CB8AC3E}">
        <p14:creationId xmlns:p14="http://schemas.microsoft.com/office/powerpoint/2010/main" val="2583268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2F8EE-59AD-0ED6-A8B2-0BB35B27993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C8A9C2A-C3D5-8D14-FE40-93C97D9500EF}"/>
              </a:ext>
            </a:extLst>
          </p:cNvPr>
          <p:cNvSpPr>
            <a:spLocks noGrp="1" noRot="1" noChangeAspect="1"/>
          </p:cNvSpPr>
          <p:nvPr>
            <p:ph type="sldImg"/>
          </p:nvPr>
        </p:nvSpPr>
        <p:spPr>
          <a:xfrm>
            <a:off x="409575" y="1233488"/>
            <a:ext cx="5916613" cy="3328987"/>
          </a:xfrm>
        </p:spPr>
      </p:sp>
      <p:sp>
        <p:nvSpPr>
          <p:cNvPr id="3" name="ノート プレースホルダー 2">
            <a:extLst>
              <a:ext uri="{FF2B5EF4-FFF2-40B4-BE49-F238E27FC236}">
                <a16:creationId xmlns:a16="http://schemas.microsoft.com/office/drawing/2014/main" id="{13BD6FAC-FF10-75B7-5C32-EC78066EB69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B7859FD-12F5-BDB5-F5AD-D41D6C988D77}"/>
              </a:ext>
            </a:extLst>
          </p:cNvPr>
          <p:cNvSpPr>
            <a:spLocks noGrp="1"/>
          </p:cNvSpPr>
          <p:nvPr>
            <p:ph type="sldNum" sz="quarter" idx="5"/>
          </p:nvPr>
        </p:nvSpPr>
        <p:spPr/>
        <p:txBody>
          <a:bodyPr/>
          <a:lstStyle/>
          <a:p>
            <a:fld id="{20ACD111-709A-4FCA-A3C8-FEDAC10A792A}" type="slidenum">
              <a:rPr kumimoji="1" lang="ja-JP" altLang="en-US" smtClean="0"/>
              <a:t>85</a:t>
            </a:fld>
            <a:endParaRPr kumimoji="1" lang="ja-JP" altLang="en-US"/>
          </a:p>
        </p:txBody>
      </p:sp>
    </p:spTree>
    <p:extLst>
      <p:ext uri="{BB962C8B-B14F-4D97-AF65-F5344CB8AC3E}">
        <p14:creationId xmlns:p14="http://schemas.microsoft.com/office/powerpoint/2010/main" val="10833260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78B136-4CAE-6A85-A43C-355E564C0A1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6A7F2D-FB43-959D-692C-ECC0102CD386}"/>
              </a:ext>
            </a:extLst>
          </p:cNvPr>
          <p:cNvSpPr>
            <a:spLocks noGrp="1" noRot="1" noChangeAspect="1"/>
          </p:cNvSpPr>
          <p:nvPr>
            <p:ph type="sldImg"/>
          </p:nvPr>
        </p:nvSpPr>
        <p:spPr>
          <a:xfrm>
            <a:off x="409575" y="1233488"/>
            <a:ext cx="5916613" cy="3328987"/>
          </a:xfrm>
        </p:spPr>
      </p:sp>
      <p:sp>
        <p:nvSpPr>
          <p:cNvPr id="3" name="ノート プレースホルダー 2">
            <a:extLst>
              <a:ext uri="{FF2B5EF4-FFF2-40B4-BE49-F238E27FC236}">
                <a16:creationId xmlns:a16="http://schemas.microsoft.com/office/drawing/2014/main" id="{61E4C74B-F5BC-5CCE-CD47-E783743577C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CC2CA9F-0F8A-377D-1081-593819099067}"/>
              </a:ext>
            </a:extLst>
          </p:cNvPr>
          <p:cNvSpPr>
            <a:spLocks noGrp="1"/>
          </p:cNvSpPr>
          <p:nvPr>
            <p:ph type="sldNum" sz="quarter" idx="5"/>
          </p:nvPr>
        </p:nvSpPr>
        <p:spPr/>
        <p:txBody>
          <a:bodyPr/>
          <a:lstStyle/>
          <a:p>
            <a:fld id="{20ACD111-709A-4FCA-A3C8-FEDAC10A792A}" type="slidenum">
              <a:rPr kumimoji="1" lang="ja-JP" altLang="en-US" smtClean="0"/>
              <a:t>86</a:t>
            </a:fld>
            <a:endParaRPr kumimoji="1" lang="ja-JP" altLang="en-US"/>
          </a:p>
        </p:txBody>
      </p:sp>
    </p:spTree>
    <p:extLst>
      <p:ext uri="{BB962C8B-B14F-4D97-AF65-F5344CB8AC3E}">
        <p14:creationId xmlns:p14="http://schemas.microsoft.com/office/powerpoint/2010/main" val="38202073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96</a:t>
            </a:fld>
            <a:endParaRPr kumimoji="1" lang="ja-JP" altLang="en-US"/>
          </a:p>
        </p:txBody>
      </p:sp>
    </p:spTree>
    <p:extLst>
      <p:ext uri="{BB962C8B-B14F-4D97-AF65-F5344CB8AC3E}">
        <p14:creationId xmlns:p14="http://schemas.microsoft.com/office/powerpoint/2010/main" val="32248143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20297-5972-D434-1F77-79438C074E7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1A88DDC-49CB-9FB7-C695-41A02CB595CA}"/>
              </a:ext>
            </a:extLst>
          </p:cNvPr>
          <p:cNvSpPr>
            <a:spLocks noGrp="1" noRot="1" noChangeAspect="1"/>
          </p:cNvSpPr>
          <p:nvPr>
            <p:ph type="sldImg"/>
          </p:nvPr>
        </p:nvSpPr>
        <p:spPr>
          <a:xfrm>
            <a:off x="409575" y="1233488"/>
            <a:ext cx="5916613" cy="3328987"/>
          </a:xfrm>
        </p:spPr>
      </p:sp>
      <p:sp>
        <p:nvSpPr>
          <p:cNvPr id="3" name="ノート プレースホルダー 2">
            <a:extLst>
              <a:ext uri="{FF2B5EF4-FFF2-40B4-BE49-F238E27FC236}">
                <a16:creationId xmlns:a16="http://schemas.microsoft.com/office/drawing/2014/main" id="{562B39D7-6371-BFB3-CD54-AD5A9489A5A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7283C8C-26C2-A448-DDC9-BC6D86B2C025}"/>
              </a:ext>
            </a:extLst>
          </p:cNvPr>
          <p:cNvSpPr>
            <a:spLocks noGrp="1"/>
          </p:cNvSpPr>
          <p:nvPr>
            <p:ph type="sldNum" sz="quarter" idx="5"/>
          </p:nvPr>
        </p:nvSpPr>
        <p:spPr/>
        <p:txBody>
          <a:bodyPr/>
          <a:lstStyle/>
          <a:p>
            <a:fld id="{20ACD111-709A-4FCA-A3C8-FEDAC10A792A}" type="slidenum">
              <a:rPr kumimoji="1" lang="ja-JP" altLang="en-US" smtClean="0"/>
              <a:t>109</a:t>
            </a:fld>
            <a:endParaRPr kumimoji="1" lang="ja-JP" altLang="en-US"/>
          </a:p>
        </p:txBody>
      </p:sp>
    </p:spTree>
    <p:extLst>
      <p:ext uri="{BB962C8B-B14F-4D97-AF65-F5344CB8AC3E}">
        <p14:creationId xmlns:p14="http://schemas.microsoft.com/office/powerpoint/2010/main" val="23415970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110</a:t>
            </a:fld>
            <a:endParaRPr kumimoji="1" lang="ja-JP" altLang="en-US"/>
          </a:p>
        </p:txBody>
      </p:sp>
    </p:spTree>
    <p:extLst>
      <p:ext uri="{BB962C8B-B14F-4D97-AF65-F5344CB8AC3E}">
        <p14:creationId xmlns:p14="http://schemas.microsoft.com/office/powerpoint/2010/main" val="20048146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98CB5-AFCC-2A04-0FFE-C21FEBFDB89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C5A0CA-C347-7910-3C1A-844844877E7B}"/>
              </a:ext>
            </a:extLst>
          </p:cNvPr>
          <p:cNvSpPr>
            <a:spLocks noGrp="1" noRot="1" noChangeAspect="1"/>
          </p:cNvSpPr>
          <p:nvPr>
            <p:ph type="sldImg"/>
          </p:nvPr>
        </p:nvSpPr>
        <p:spPr>
          <a:xfrm>
            <a:off x="409575" y="1233488"/>
            <a:ext cx="5916613" cy="3328987"/>
          </a:xfrm>
        </p:spPr>
      </p:sp>
      <p:sp>
        <p:nvSpPr>
          <p:cNvPr id="3" name="ノート プレースホルダー 2">
            <a:extLst>
              <a:ext uri="{FF2B5EF4-FFF2-40B4-BE49-F238E27FC236}">
                <a16:creationId xmlns:a16="http://schemas.microsoft.com/office/drawing/2014/main" id="{064AFA1B-88C2-528E-8C9E-29985738265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C5CCE45-3720-3DCE-4192-57CB409F4753}"/>
              </a:ext>
            </a:extLst>
          </p:cNvPr>
          <p:cNvSpPr>
            <a:spLocks noGrp="1"/>
          </p:cNvSpPr>
          <p:nvPr>
            <p:ph type="sldNum" sz="quarter" idx="5"/>
          </p:nvPr>
        </p:nvSpPr>
        <p:spPr/>
        <p:txBody>
          <a:bodyPr/>
          <a:lstStyle/>
          <a:p>
            <a:fld id="{20ACD111-709A-4FCA-A3C8-FEDAC10A792A}" type="slidenum">
              <a:rPr kumimoji="1" lang="ja-JP" altLang="en-US" smtClean="0"/>
              <a:t>111</a:t>
            </a:fld>
            <a:endParaRPr kumimoji="1" lang="ja-JP" altLang="en-US"/>
          </a:p>
        </p:txBody>
      </p:sp>
    </p:spTree>
    <p:extLst>
      <p:ext uri="{BB962C8B-B14F-4D97-AF65-F5344CB8AC3E}">
        <p14:creationId xmlns:p14="http://schemas.microsoft.com/office/powerpoint/2010/main" val="25870509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112</a:t>
            </a:fld>
            <a:endParaRPr kumimoji="1" lang="ja-JP" altLang="en-US"/>
          </a:p>
        </p:txBody>
      </p:sp>
    </p:spTree>
    <p:extLst>
      <p:ext uri="{BB962C8B-B14F-4D97-AF65-F5344CB8AC3E}">
        <p14:creationId xmlns:p14="http://schemas.microsoft.com/office/powerpoint/2010/main" val="1650048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113</a:t>
            </a:fld>
            <a:endParaRPr kumimoji="1" lang="ja-JP" altLang="en-US"/>
          </a:p>
        </p:txBody>
      </p:sp>
    </p:spTree>
    <p:extLst>
      <p:ext uri="{BB962C8B-B14F-4D97-AF65-F5344CB8AC3E}">
        <p14:creationId xmlns:p14="http://schemas.microsoft.com/office/powerpoint/2010/main" val="2266437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3</a:t>
            </a:fld>
            <a:endParaRPr kumimoji="1" lang="ja-JP" altLang="en-US"/>
          </a:p>
        </p:txBody>
      </p:sp>
    </p:spTree>
    <p:extLst>
      <p:ext uri="{BB962C8B-B14F-4D97-AF65-F5344CB8AC3E}">
        <p14:creationId xmlns:p14="http://schemas.microsoft.com/office/powerpoint/2010/main" val="28742152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114</a:t>
            </a:fld>
            <a:endParaRPr kumimoji="1" lang="ja-JP" altLang="en-US"/>
          </a:p>
        </p:txBody>
      </p:sp>
    </p:spTree>
    <p:extLst>
      <p:ext uri="{BB962C8B-B14F-4D97-AF65-F5344CB8AC3E}">
        <p14:creationId xmlns:p14="http://schemas.microsoft.com/office/powerpoint/2010/main" val="3585845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115</a:t>
            </a:fld>
            <a:endParaRPr kumimoji="1" lang="ja-JP" altLang="en-US"/>
          </a:p>
        </p:txBody>
      </p:sp>
    </p:spTree>
    <p:extLst>
      <p:ext uri="{BB962C8B-B14F-4D97-AF65-F5344CB8AC3E}">
        <p14:creationId xmlns:p14="http://schemas.microsoft.com/office/powerpoint/2010/main" val="36612427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116</a:t>
            </a:fld>
            <a:endParaRPr kumimoji="1" lang="ja-JP" altLang="en-US"/>
          </a:p>
        </p:txBody>
      </p:sp>
    </p:spTree>
    <p:extLst>
      <p:ext uri="{BB962C8B-B14F-4D97-AF65-F5344CB8AC3E}">
        <p14:creationId xmlns:p14="http://schemas.microsoft.com/office/powerpoint/2010/main" val="8621727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117</a:t>
            </a:fld>
            <a:endParaRPr kumimoji="1" lang="ja-JP" altLang="en-US"/>
          </a:p>
        </p:txBody>
      </p:sp>
    </p:spTree>
    <p:extLst>
      <p:ext uri="{BB962C8B-B14F-4D97-AF65-F5344CB8AC3E}">
        <p14:creationId xmlns:p14="http://schemas.microsoft.com/office/powerpoint/2010/main" val="2402091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4</a:t>
            </a:fld>
            <a:endParaRPr kumimoji="1" lang="ja-JP" altLang="en-US"/>
          </a:p>
        </p:txBody>
      </p:sp>
    </p:spTree>
    <p:extLst>
      <p:ext uri="{BB962C8B-B14F-4D97-AF65-F5344CB8AC3E}">
        <p14:creationId xmlns:p14="http://schemas.microsoft.com/office/powerpoint/2010/main" val="966068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5</a:t>
            </a:fld>
            <a:endParaRPr kumimoji="1" lang="ja-JP" altLang="en-US"/>
          </a:p>
        </p:txBody>
      </p:sp>
    </p:spTree>
    <p:extLst>
      <p:ext uri="{BB962C8B-B14F-4D97-AF65-F5344CB8AC3E}">
        <p14:creationId xmlns:p14="http://schemas.microsoft.com/office/powerpoint/2010/main" val="357233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6</a:t>
            </a:fld>
            <a:endParaRPr kumimoji="1" lang="ja-JP" altLang="en-US"/>
          </a:p>
        </p:txBody>
      </p:sp>
    </p:spTree>
    <p:extLst>
      <p:ext uri="{BB962C8B-B14F-4D97-AF65-F5344CB8AC3E}">
        <p14:creationId xmlns:p14="http://schemas.microsoft.com/office/powerpoint/2010/main" val="34527442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7</a:t>
            </a:fld>
            <a:endParaRPr kumimoji="1" lang="ja-JP" altLang="en-US"/>
          </a:p>
        </p:txBody>
      </p:sp>
    </p:spTree>
    <p:extLst>
      <p:ext uri="{BB962C8B-B14F-4D97-AF65-F5344CB8AC3E}">
        <p14:creationId xmlns:p14="http://schemas.microsoft.com/office/powerpoint/2010/main" val="2563039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8</a:t>
            </a:fld>
            <a:endParaRPr kumimoji="1" lang="ja-JP" altLang="en-US"/>
          </a:p>
        </p:txBody>
      </p:sp>
    </p:spTree>
    <p:extLst>
      <p:ext uri="{BB962C8B-B14F-4D97-AF65-F5344CB8AC3E}">
        <p14:creationId xmlns:p14="http://schemas.microsoft.com/office/powerpoint/2010/main" val="3901658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9575" y="1233488"/>
            <a:ext cx="5916613" cy="33289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ACD111-709A-4FCA-A3C8-FEDAC10A792A}" type="slidenum">
              <a:rPr kumimoji="1" lang="ja-JP" altLang="en-US" smtClean="0"/>
              <a:t>9</a:t>
            </a:fld>
            <a:endParaRPr kumimoji="1" lang="ja-JP" altLang="en-US"/>
          </a:p>
        </p:txBody>
      </p:sp>
    </p:spTree>
    <p:extLst>
      <p:ext uri="{BB962C8B-B14F-4D97-AF65-F5344CB8AC3E}">
        <p14:creationId xmlns:p14="http://schemas.microsoft.com/office/powerpoint/2010/main" val="35548878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8799493-6589-E33F-DFC8-3CA23872DB1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80426" y="274638"/>
            <a:ext cx="1070510" cy="476250"/>
          </a:xfrm>
          <a:prstGeom prst="rect">
            <a:avLst/>
          </a:prstGeom>
        </p:spPr>
      </p:pic>
    </p:spTree>
    <p:extLst>
      <p:ext uri="{BB962C8B-B14F-4D97-AF65-F5344CB8AC3E}">
        <p14:creationId xmlns:p14="http://schemas.microsoft.com/office/powerpoint/2010/main" val="441124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123603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5434765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8" name="Rectangle 3"/>
          <p:cNvSpPr>
            <a:spLocks noGrp="1" noChangeArrowheads="1"/>
          </p:cNvSpPr>
          <p:nvPr>
            <p:ph type="body" idx="1"/>
          </p:nvPr>
        </p:nvSpPr>
        <p:spPr bwMode="auto">
          <a:xfrm>
            <a:off x="609600" y="1600203"/>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076"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1"/>
            </a:lvl1pPr>
          </a:lstStyle>
          <a:p>
            <a:fld id="{C764DE79-268F-4C1A-8933-263129D2AF90}" type="datetimeFigureOut">
              <a:rPr lang="en-US" smtClean="0"/>
              <a:t>2/18/2025</a:t>
            </a:fld>
            <a:endParaRPr lang="en-US" dirty="0"/>
          </a:p>
        </p:txBody>
      </p:sp>
      <p:sp>
        <p:nvSpPr>
          <p:cNvPr id="3077"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1"/>
            </a:lvl1pPr>
          </a:lstStyle>
          <a:p>
            <a:endParaRPr lang="en-US" dirty="0"/>
          </a:p>
        </p:txBody>
      </p:sp>
      <p:sp>
        <p:nvSpPr>
          <p:cNvPr id="307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1"/>
            </a:lvl1pPr>
          </a:lstStyle>
          <a:p>
            <a:fld id="{48F63A3B-78C7-47BE-AE5E-E10140E04643}" type="slidenum">
              <a:rPr lang="en-US" smtClean="0"/>
              <a:t>‹#›</a:t>
            </a:fld>
            <a:endParaRPr lang="en-US" dirty="0"/>
          </a:p>
        </p:txBody>
      </p:sp>
      <p:pic>
        <p:nvPicPr>
          <p:cNvPr id="5" name="図 4">
            <a:extLst>
              <a:ext uri="{FF2B5EF4-FFF2-40B4-BE49-F238E27FC236}">
                <a16:creationId xmlns:a16="http://schemas.microsoft.com/office/drawing/2014/main" id="{41566211-C060-58FA-CB6F-D8C373CF968F}"/>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880426" y="274638"/>
            <a:ext cx="1070510" cy="476250"/>
          </a:xfrm>
          <a:prstGeom prst="rect">
            <a:avLst/>
          </a:prstGeom>
        </p:spPr>
      </p:pic>
      <p:sp>
        <p:nvSpPr>
          <p:cNvPr id="2" name="正方形/長方形 1">
            <a:extLst>
              <a:ext uri="{FF2B5EF4-FFF2-40B4-BE49-F238E27FC236}">
                <a16:creationId xmlns:a16="http://schemas.microsoft.com/office/drawing/2014/main" id="{81F6CC8A-AC36-E19A-624F-7F9D679BA7F0}"/>
              </a:ext>
            </a:extLst>
          </p:cNvPr>
          <p:cNvSpPr/>
          <p:nvPr userDrawn="1"/>
        </p:nvSpPr>
        <p:spPr>
          <a:xfrm>
            <a:off x="0" y="6583362"/>
            <a:ext cx="12192000" cy="274639"/>
          </a:xfrm>
          <a:prstGeom prst="rect">
            <a:avLst/>
          </a:prstGeom>
          <a:solidFill>
            <a:srgbClr val="3FB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1" dirty="0"/>
          </a:p>
        </p:txBody>
      </p:sp>
    </p:spTree>
    <p:extLst>
      <p:ext uri="{BB962C8B-B14F-4D97-AF65-F5344CB8AC3E}">
        <p14:creationId xmlns:p14="http://schemas.microsoft.com/office/powerpoint/2010/main" val="23459855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charset="-128"/>
        </a:defRPr>
      </a:lvl2pPr>
      <a:lvl3pPr algn="ctr" rtl="0" eaLnBrk="1" fontAlgn="base" hangingPunct="1">
        <a:spcBef>
          <a:spcPct val="0"/>
        </a:spcBef>
        <a:spcAft>
          <a:spcPct val="0"/>
        </a:spcAft>
        <a:defRPr kumimoji="1" sz="4400">
          <a:solidFill>
            <a:schemeClr val="tx2"/>
          </a:solidFill>
          <a:latin typeface="Arial" charset="0"/>
          <a:ea typeface="ＭＳ Ｐゴシック" charset="-128"/>
        </a:defRPr>
      </a:lvl3pPr>
      <a:lvl4pPr algn="ctr" rtl="0" eaLnBrk="1" fontAlgn="base" hangingPunct="1">
        <a:spcBef>
          <a:spcPct val="0"/>
        </a:spcBef>
        <a:spcAft>
          <a:spcPct val="0"/>
        </a:spcAft>
        <a:defRPr kumimoji="1" sz="4400">
          <a:solidFill>
            <a:schemeClr val="tx2"/>
          </a:solidFill>
          <a:latin typeface="Arial" charset="0"/>
          <a:ea typeface="ＭＳ Ｐゴシック" charset="-128"/>
        </a:defRPr>
      </a:lvl4pPr>
      <a:lvl5pPr algn="ctr" rtl="0" eaLnBrk="1" fontAlgn="base" hangingPunct="1">
        <a:spcBef>
          <a:spcPct val="0"/>
        </a:spcBef>
        <a:spcAft>
          <a:spcPct val="0"/>
        </a:spcAft>
        <a:defRPr kumimoji="1" sz="4400">
          <a:solidFill>
            <a:schemeClr val="tx2"/>
          </a:solidFill>
          <a:latin typeface="Arial" charset="0"/>
          <a:ea typeface="ＭＳ Ｐゴシック" charset="-128"/>
        </a:defRPr>
      </a:lvl5pPr>
      <a:lvl6pPr marL="457211" algn="ctr" rtl="0" eaLnBrk="1" fontAlgn="base" hangingPunct="1">
        <a:spcBef>
          <a:spcPct val="0"/>
        </a:spcBef>
        <a:spcAft>
          <a:spcPct val="0"/>
        </a:spcAft>
        <a:defRPr kumimoji="1" sz="4400">
          <a:solidFill>
            <a:schemeClr val="tx2"/>
          </a:solidFill>
          <a:latin typeface="Arial" charset="0"/>
          <a:ea typeface="ＭＳ Ｐゴシック" charset="-128"/>
        </a:defRPr>
      </a:lvl6pPr>
      <a:lvl7pPr marL="914423" algn="ctr" rtl="0" eaLnBrk="1" fontAlgn="base" hangingPunct="1">
        <a:spcBef>
          <a:spcPct val="0"/>
        </a:spcBef>
        <a:spcAft>
          <a:spcPct val="0"/>
        </a:spcAft>
        <a:defRPr kumimoji="1" sz="4400">
          <a:solidFill>
            <a:schemeClr val="tx2"/>
          </a:solidFill>
          <a:latin typeface="Arial" charset="0"/>
          <a:ea typeface="ＭＳ Ｐゴシック" charset="-128"/>
        </a:defRPr>
      </a:lvl7pPr>
      <a:lvl8pPr marL="1371634" algn="ctr" rtl="0" eaLnBrk="1" fontAlgn="base" hangingPunct="1">
        <a:spcBef>
          <a:spcPct val="0"/>
        </a:spcBef>
        <a:spcAft>
          <a:spcPct val="0"/>
        </a:spcAft>
        <a:defRPr kumimoji="1" sz="4400">
          <a:solidFill>
            <a:schemeClr val="tx2"/>
          </a:solidFill>
          <a:latin typeface="Arial" charset="0"/>
          <a:ea typeface="ＭＳ Ｐゴシック" charset="-128"/>
        </a:defRPr>
      </a:lvl8pPr>
      <a:lvl9pPr marL="1828846" algn="ctr" rtl="0" eaLnBrk="1" fontAlgn="base" hangingPunct="1">
        <a:spcBef>
          <a:spcPct val="0"/>
        </a:spcBef>
        <a:spcAft>
          <a:spcPct val="0"/>
        </a:spcAft>
        <a:defRPr kumimoji="1" sz="4400">
          <a:solidFill>
            <a:schemeClr val="tx2"/>
          </a:solidFill>
          <a:latin typeface="Arial" charset="0"/>
          <a:ea typeface="ＭＳ Ｐゴシック" charset="-128"/>
        </a:defRPr>
      </a:lvl9pPr>
    </p:titleStyle>
    <p:bodyStyle>
      <a:lvl1pPr marL="342908" indent="-342908" algn="l" rtl="0" eaLnBrk="1" fontAlgn="base" hangingPunct="1">
        <a:spcBef>
          <a:spcPct val="20000"/>
        </a:spcBef>
        <a:spcAft>
          <a:spcPct val="0"/>
        </a:spcAft>
        <a:buChar char="•"/>
        <a:defRPr kumimoji="1" sz="3200">
          <a:solidFill>
            <a:schemeClr val="tx1"/>
          </a:solidFill>
          <a:latin typeface="+mn-lt"/>
          <a:ea typeface="+mn-ea"/>
          <a:cs typeface="+mn-cs"/>
        </a:defRPr>
      </a:lvl1pPr>
      <a:lvl2pPr marL="742969" indent="-285757" algn="l" rtl="0" eaLnBrk="1" fontAlgn="base" hangingPunct="1">
        <a:spcBef>
          <a:spcPct val="20000"/>
        </a:spcBef>
        <a:spcAft>
          <a:spcPct val="0"/>
        </a:spcAft>
        <a:buChar char="–"/>
        <a:defRPr kumimoji="1" sz="2800">
          <a:solidFill>
            <a:schemeClr val="tx1"/>
          </a:solidFill>
          <a:latin typeface="+mn-lt"/>
          <a:ea typeface="+mn-ea"/>
        </a:defRPr>
      </a:lvl2pPr>
      <a:lvl3pPr marL="1143029" indent="-228606" algn="l" rtl="0" eaLnBrk="1" fontAlgn="base" hangingPunct="1">
        <a:spcBef>
          <a:spcPct val="20000"/>
        </a:spcBef>
        <a:spcAft>
          <a:spcPct val="0"/>
        </a:spcAft>
        <a:buChar char="•"/>
        <a:defRPr kumimoji="1" sz="2400">
          <a:solidFill>
            <a:schemeClr val="tx1"/>
          </a:solidFill>
          <a:latin typeface="+mn-lt"/>
          <a:ea typeface="+mn-ea"/>
        </a:defRPr>
      </a:lvl3pPr>
      <a:lvl4pPr marL="1600241" indent="-228606" algn="l" rtl="0" eaLnBrk="1" fontAlgn="base" hangingPunct="1">
        <a:spcBef>
          <a:spcPct val="20000"/>
        </a:spcBef>
        <a:spcAft>
          <a:spcPct val="0"/>
        </a:spcAft>
        <a:buChar char="–"/>
        <a:defRPr kumimoji="1" sz="2000">
          <a:solidFill>
            <a:schemeClr val="tx1"/>
          </a:solidFill>
          <a:latin typeface="+mn-lt"/>
          <a:ea typeface="+mn-ea"/>
        </a:defRPr>
      </a:lvl4pPr>
      <a:lvl5pPr marL="2057452" indent="-228606" algn="l" rtl="0" eaLnBrk="1" fontAlgn="base" hangingPunct="1">
        <a:spcBef>
          <a:spcPct val="20000"/>
        </a:spcBef>
        <a:spcAft>
          <a:spcPct val="0"/>
        </a:spcAft>
        <a:buChar char="»"/>
        <a:defRPr kumimoji="1" sz="2000">
          <a:solidFill>
            <a:schemeClr val="tx1"/>
          </a:solidFill>
          <a:latin typeface="+mn-lt"/>
          <a:ea typeface="+mn-ea"/>
        </a:defRPr>
      </a:lvl5pPr>
      <a:lvl6pPr marL="2514663" indent="-228606" algn="l" rtl="0" eaLnBrk="1" fontAlgn="base" hangingPunct="1">
        <a:spcBef>
          <a:spcPct val="20000"/>
        </a:spcBef>
        <a:spcAft>
          <a:spcPct val="0"/>
        </a:spcAft>
        <a:buChar char="»"/>
        <a:defRPr kumimoji="1" sz="2000">
          <a:solidFill>
            <a:schemeClr val="tx1"/>
          </a:solidFill>
          <a:latin typeface="+mn-lt"/>
          <a:ea typeface="+mn-ea"/>
        </a:defRPr>
      </a:lvl6pPr>
      <a:lvl7pPr marL="2971875" indent="-228606" algn="l" rtl="0" eaLnBrk="1" fontAlgn="base" hangingPunct="1">
        <a:spcBef>
          <a:spcPct val="20000"/>
        </a:spcBef>
        <a:spcAft>
          <a:spcPct val="0"/>
        </a:spcAft>
        <a:buChar char="»"/>
        <a:defRPr kumimoji="1" sz="2000">
          <a:solidFill>
            <a:schemeClr val="tx1"/>
          </a:solidFill>
          <a:latin typeface="+mn-lt"/>
          <a:ea typeface="+mn-ea"/>
        </a:defRPr>
      </a:lvl7pPr>
      <a:lvl8pPr marL="3429086" indent="-228606" algn="l" rtl="0" eaLnBrk="1" fontAlgn="base" hangingPunct="1">
        <a:spcBef>
          <a:spcPct val="20000"/>
        </a:spcBef>
        <a:spcAft>
          <a:spcPct val="0"/>
        </a:spcAft>
        <a:buChar char="»"/>
        <a:defRPr kumimoji="1" sz="2000">
          <a:solidFill>
            <a:schemeClr val="tx1"/>
          </a:solidFill>
          <a:latin typeface="+mn-lt"/>
          <a:ea typeface="+mn-ea"/>
        </a:defRPr>
      </a:lvl8pPr>
      <a:lvl9pPr marL="3886298" indent="-228606"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23" rtl="0" eaLnBrk="1" latinLnBrk="0" hangingPunct="1">
        <a:defRPr kumimoji="1" sz="1801" kern="1200">
          <a:solidFill>
            <a:schemeClr val="tx1"/>
          </a:solidFill>
          <a:latin typeface="+mn-lt"/>
          <a:ea typeface="+mn-ea"/>
          <a:cs typeface="+mn-cs"/>
        </a:defRPr>
      </a:lvl1pPr>
      <a:lvl2pPr marL="457211" algn="l" defTabSz="914423" rtl="0" eaLnBrk="1" latinLnBrk="0" hangingPunct="1">
        <a:defRPr kumimoji="1" sz="1801" kern="1200">
          <a:solidFill>
            <a:schemeClr val="tx1"/>
          </a:solidFill>
          <a:latin typeface="+mn-lt"/>
          <a:ea typeface="+mn-ea"/>
          <a:cs typeface="+mn-cs"/>
        </a:defRPr>
      </a:lvl2pPr>
      <a:lvl3pPr marL="914423" algn="l" defTabSz="914423" rtl="0" eaLnBrk="1" latinLnBrk="0" hangingPunct="1">
        <a:defRPr kumimoji="1" sz="1801" kern="1200">
          <a:solidFill>
            <a:schemeClr val="tx1"/>
          </a:solidFill>
          <a:latin typeface="+mn-lt"/>
          <a:ea typeface="+mn-ea"/>
          <a:cs typeface="+mn-cs"/>
        </a:defRPr>
      </a:lvl3pPr>
      <a:lvl4pPr marL="1371634" algn="l" defTabSz="914423" rtl="0" eaLnBrk="1" latinLnBrk="0" hangingPunct="1">
        <a:defRPr kumimoji="1" sz="1801" kern="1200">
          <a:solidFill>
            <a:schemeClr val="tx1"/>
          </a:solidFill>
          <a:latin typeface="+mn-lt"/>
          <a:ea typeface="+mn-ea"/>
          <a:cs typeface="+mn-cs"/>
        </a:defRPr>
      </a:lvl4pPr>
      <a:lvl5pPr marL="1828846" algn="l" defTabSz="914423" rtl="0" eaLnBrk="1" latinLnBrk="0" hangingPunct="1">
        <a:defRPr kumimoji="1" sz="1801" kern="1200">
          <a:solidFill>
            <a:schemeClr val="tx1"/>
          </a:solidFill>
          <a:latin typeface="+mn-lt"/>
          <a:ea typeface="+mn-ea"/>
          <a:cs typeface="+mn-cs"/>
        </a:defRPr>
      </a:lvl5pPr>
      <a:lvl6pPr marL="2286057" algn="l" defTabSz="914423" rtl="0" eaLnBrk="1" latinLnBrk="0" hangingPunct="1">
        <a:defRPr kumimoji="1" sz="1801" kern="1200">
          <a:solidFill>
            <a:schemeClr val="tx1"/>
          </a:solidFill>
          <a:latin typeface="+mn-lt"/>
          <a:ea typeface="+mn-ea"/>
          <a:cs typeface="+mn-cs"/>
        </a:defRPr>
      </a:lvl6pPr>
      <a:lvl7pPr marL="2743269" algn="l" defTabSz="914423" rtl="0" eaLnBrk="1" latinLnBrk="0" hangingPunct="1">
        <a:defRPr kumimoji="1" sz="1801" kern="1200">
          <a:solidFill>
            <a:schemeClr val="tx1"/>
          </a:solidFill>
          <a:latin typeface="+mn-lt"/>
          <a:ea typeface="+mn-ea"/>
          <a:cs typeface="+mn-cs"/>
        </a:defRPr>
      </a:lvl7pPr>
      <a:lvl8pPr marL="3200480" algn="l" defTabSz="914423" rtl="0" eaLnBrk="1" latinLnBrk="0" hangingPunct="1">
        <a:defRPr kumimoji="1" sz="1801" kern="1200">
          <a:solidFill>
            <a:schemeClr val="tx1"/>
          </a:solidFill>
          <a:latin typeface="+mn-lt"/>
          <a:ea typeface="+mn-ea"/>
          <a:cs typeface="+mn-cs"/>
        </a:defRPr>
      </a:lvl8pPr>
      <a:lvl9pPr marL="3657691" algn="l" defTabSz="914423" rtl="0" eaLnBrk="1" latinLnBrk="0" hangingPunct="1">
        <a:defRPr kumimoji="1"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7.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2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23.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customXml" Target="../ink/ink2.xml"/><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6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00000">
              <a:srgbClr val="FFFF66">
                <a:alpha val="45000"/>
              </a:srgbClr>
            </a:gs>
            <a:gs pos="0">
              <a:srgbClr val="87D1E7"/>
            </a:gs>
            <a:gs pos="42000">
              <a:schemeClr val="bg1">
                <a:alpha val="0"/>
              </a:schemeClr>
            </a:gs>
          </a:gsLst>
          <a:lin ang="2700000" scaled="1"/>
        </a:gradFill>
        <a:effectLst/>
      </p:bgPr>
    </p:bg>
    <p:spTree>
      <p:nvGrpSpPr>
        <p:cNvPr id="1" name=""/>
        <p:cNvGrpSpPr/>
        <p:nvPr/>
      </p:nvGrpSpPr>
      <p:grpSpPr>
        <a:xfrm>
          <a:off x="0" y="0"/>
          <a:ext cx="0" cy="0"/>
          <a:chOff x="0" y="0"/>
          <a:chExt cx="0" cy="0"/>
        </a:xfrm>
      </p:grpSpPr>
      <p:sp>
        <p:nvSpPr>
          <p:cNvPr id="3" name="サブタイトル 2">
            <a:extLst>
              <a:ext uri="{FF2B5EF4-FFF2-40B4-BE49-F238E27FC236}">
                <a16:creationId xmlns:a16="http://schemas.microsoft.com/office/drawing/2014/main" id="{90DAA1C1-53AB-5BE0-181A-607F12EFB8E8}"/>
              </a:ext>
            </a:extLst>
          </p:cNvPr>
          <p:cNvSpPr txBox="1">
            <a:spLocks/>
          </p:cNvSpPr>
          <p:nvPr/>
        </p:nvSpPr>
        <p:spPr bwMode="auto">
          <a:xfrm>
            <a:off x="830143" y="2340160"/>
            <a:ext cx="10531708" cy="14775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dist">
              <a:buFontTx/>
              <a:buNone/>
            </a:pPr>
            <a:r>
              <a:rPr lang="en-US" altLang="ja-JP" sz="11500" b="1" kern="0" dirty="0">
                <a:latin typeface="游明朝" panose="02020400000000000000" pitchFamily="18" charset="-128"/>
                <a:ea typeface="游明朝" panose="02020400000000000000" pitchFamily="18" charset="-128"/>
              </a:rPr>
              <a:t>2</a:t>
            </a:r>
            <a:r>
              <a:rPr lang="ja-JP" altLang="en-US" sz="11500" b="1" kern="0" dirty="0">
                <a:latin typeface="游明朝" panose="02020400000000000000" pitchFamily="18" charset="-128"/>
                <a:ea typeface="游明朝" panose="02020400000000000000" pitchFamily="18" charset="-128"/>
              </a:rPr>
              <a:t>月度例会</a:t>
            </a:r>
            <a:endParaRPr lang="en-US" altLang="ja-JP" sz="11500" b="1" kern="0" dirty="0">
              <a:latin typeface="游明朝" panose="02020400000000000000" pitchFamily="18" charset="-128"/>
              <a:ea typeface="游明朝" panose="02020400000000000000" pitchFamily="18" charset="-128"/>
            </a:endParaRPr>
          </a:p>
        </p:txBody>
      </p:sp>
      <p:sp>
        <p:nvSpPr>
          <p:cNvPr id="5" name="サブタイトル 2">
            <a:extLst>
              <a:ext uri="{FF2B5EF4-FFF2-40B4-BE49-F238E27FC236}">
                <a16:creationId xmlns:a16="http://schemas.microsoft.com/office/drawing/2014/main" id="{7B9069E4-A50A-BC89-DA29-0023264BB7E0}"/>
              </a:ext>
            </a:extLst>
          </p:cNvPr>
          <p:cNvSpPr>
            <a:spLocks noGrp="1"/>
          </p:cNvSpPr>
          <p:nvPr/>
        </p:nvSpPr>
        <p:spPr bwMode="auto">
          <a:xfrm>
            <a:off x="0" y="5130220"/>
            <a:ext cx="12192003" cy="13073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None/>
              <a:defRPr kumimoji="1" sz="3200">
                <a:solidFill>
                  <a:schemeClr val="tx1"/>
                </a:solidFill>
                <a:latin typeface="+mn-lt"/>
                <a:ea typeface="+mn-ea"/>
                <a:cs typeface="+mn-cs"/>
              </a:defRPr>
            </a:lvl1pPr>
            <a:lvl2pPr marL="457200" indent="0" algn="ctr" rtl="0" eaLnBrk="1" fontAlgn="base" hangingPunct="1">
              <a:spcBef>
                <a:spcPct val="20000"/>
              </a:spcBef>
              <a:spcAft>
                <a:spcPct val="0"/>
              </a:spcAft>
              <a:buNone/>
              <a:defRPr kumimoji="1" sz="2800">
                <a:solidFill>
                  <a:schemeClr val="tx1"/>
                </a:solidFill>
                <a:latin typeface="+mn-lt"/>
                <a:ea typeface="+mn-ea"/>
              </a:defRPr>
            </a:lvl2pPr>
            <a:lvl3pPr marL="914400" indent="0" algn="ctr" rtl="0" eaLnBrk="1" fontAlgn="base" hangingPunct="1">
              <a:spcBef>
                <a:spcPct val="20000"/>
              </a:spcBef>
              <a:spcAft>
                <a:spcPct val="0"/>
              </a:spcAft>
              <a:buNone/>
              <a:defRPr kumimoji="1" sz="2400">
                <a:solidFill>
                  <a:schemeClr val="tx1"/>
                </a:solidFill>
                <a:latin typeface="+mn-lt"/>
                <a:ea typeface="+mn-ea"/>
              </a:defRPr>
            </a:lvl3pPr>
            <a:lvl4pPr marL="1371600" indent="0" algn="ctr" rtl="0" eaLnBrk="1" fontAlgn="base" hangingPunct="1">
              <a:spcBef>
                <a:spcPct val="20000"/>
              </a:spcBef>
              <a:spcAft>
                <a:spcPct val="0"/>
              </a:spcAft>
              <a:buNone/>
              <a:defRPr kumimoji="1" sz="2000">
                <a:solidFill>
                  <a:schemeClr val="tx1"/>
                </a:solidFill>
                <a:latin typeface="+mn-lt"/>
                <a:ea typeface="+mn-ea"/>
              </a:defRPr>
            </a:lvl4pPr>
            <a:lvl5pPr marL="1828800" indent="0" algn="ctr" rtl="0" eaLnBrk="1" fontAlgn="base" hangingPunct="1">
              <a:spcBef>
                <a:spcPct val="20000"/>
              </a:spcBef>
              <a:spcAft>
                <a:spcPct val="0"/>
              </a:spcAft>
              <a:buNone/>
              <a:defRPr kumimoji="1" sz="2000">
                <a:solidFill>
                  <a:schemeClr val="tx1"/>
                </a:solidFill>
                <a:latin typeface="+mn-lt"/>
                <a:ea typeface="+mn-ea"/>
              </a:defRPr>
            </a:lvl5pPr>
            <a:lvl6pPr marL="2286000" indent="0" algn="ctr" rtl="0" eaLnBrk="1" fontAlgn="base" hangingPunct="1">
              <a:spcBef>
                <a:spcPct val="20000"/>
              </a:spcBef>
              <a:spcAft>
                <a:spcPct val="0"/>
              </a:spcAft>
              <a:buNone/>
              <a:defRPr kumimoji="1" sz="2000">
                <a:solidFill>
                  <a:schemeClr val="tx1"/>
                </a:solidFill>
                <a:latin typeface="+mn-lt"/>
                <a:ea typeface="+mn-ea"/>
              </a:defRPr>
            </a:lvl6pPr>
            <a:lvl7pPr marL="2743200" indent="0" algn="ctr" rtl="0" eaLnBrk="1" fontAlgn="base" hangingPunct="1">
              <a:spcBef>
                <a:spcPct val="20000"/>
              </a:spcBef>
              <a:spcAft>
                <a:spcPct val="0"/>
              </a:spcAft>
              <a:buNone/>
              <a:defRPr kumimoji="1" sz="2000">
                <a:solidFill>
                  <a:schemeClr val="tx1"/>
                </a:solidFill>
                <a:latin typeface="+mn-lt"/>
                <a:ea typeface="+mn-ea"/>
              </a:defRPr>
            </a:lvl7pPr>
            <a:lvl8pPr marL="3200400" indent="0" algn="ctr" rtl="0" eaLnBrk="1" fontAlgn="base" hangingPunct="1">
              <a:spcBef>
                <a:spcPct val="20000"/>
              </a:spcBef>
              <a:spcAft>
                <a:spcPct val="0"/>
              </a:spcAft>
              <a:buNone/>
              <a:defRPr kumimoji="1" sz="2000">
                <a:solidFill>
                  <a:schemeClr val="tx1"/>
                </a:solidFill>
                <a:latin typeface="+mn-lt"/>
                <a:ea typeface="+mn-ea"/>
              </a:defRPr>
            </a:lvl8pPr>
            <a:lvl9pPr marL="3657600" indent="0" algn="ctr" rtl="0" eaLnBrk="1" fontAlgn="base" hangingPunct="1">
              <a:spcBef>
                <a:spcPct val="20000"/>
              </a:spcBef>
              <a:spcAft>
                <a:spcPct val="0"/>
              </a:spcAft>
              <a:buNone/>
              <a:defRPr kumimoji="1" sz="2000">
                <a:solidFill>
                  <a:schemeClr val="tx1"/>
                </a:solidFill>
                <a:latin typeface="+mn-lt"/>
                <a:ea typeface="+mn-ea"/>
              </a:defRPr>
            </a:lvl9pPr>
          </a:lstStyle>
          <a:p>
            <a:pPr defTabSz="457200">
              <a:lnSpc>
                <a:spcPct val="150000"/>
              </a:lnSpc>
            </a:pPr>
            <a:r>
              <a:rPr lang="en-US" altLang="ja-JP" b="1" dirty="0">
                <a:solidFill>
                  <a:srgbClr val="000000"/>
                </a:solidFill>
                <a:latin typeface="游明朝" panose="02020400000000000000" pitchFamily="18" charset="-128"/>
                <a:ea typeface="游明朝" panose="02020400000000000000" pitchFamily="18" charset="-128"/>
              </a:rPr>
              <a:t>19</a:t>
            </a:r>
            <a:r>
              <a:rPr lang="ja-JP" altLang="en-US" b="1" dirty="0">
                <a:solidFill>
                  <a:srgbClr val="000000"/>
                </a:solidFill>
                <a:latin typeface="游明朝" panose="02020400000000000000" pitchFamily="18" charset="-128"/>
                <a:ea typeface="游明朝" panose="02020400000000000000" pitchFamily="18" charset="-128"/>
              </a:rPr>
              <a:t>時より開始となります　もうしばらくお待ち下さい</a:t>
            </a:r>
            <a:endParaRPr lang="en-US" altLang="ja-JP" b="1" dirty="0">
              <a:solidFill>
                <a:srgbClr val="000000"/>
              </a:solidFill>
              <a:latin typeface="游明朝" panose="02020400000000000000" pitchFamily="18" charset="-128"/>
              <a:ea typeface="游明朝" panose="02020400000000000000" pitchFamily="18" charset="-128"/>
            </a:endParaRPr>
          </a:p>
          <a:p>
            <a:pPr defTabSz="457200">
              <a:lnSpc>
                <a:spcPct val="150000"/>
              </a:lnSpc>
            </a:pPr>
            <a:r>
              <a:rPr lang="ja-JP" altLang="en-US" sz="1800" b="1" dirty="0">
                <a:solidFill>
                  <a:srgbClr val="000000"/>
                </a:solidFill>
                <a:latin typeface="游明朝" panose="02020400000000000000" pitchFamily="18" charset="-128"/>
                <a:ea typeface="游明朝" panose="02020400000000000000" pitchFamily="18" charset="-128"/>
              </a:rPr>
              <a:t>携帯電話はお切りになるか、マナーモードに設定下さいますようお願いいたします。</a:t>
            </a:r>
          </a:p>
        </p:txBody>
      </p:sp>
      <p:sp>
        <p:nvSpPr>
          <p:cNvPr id="4" name="テキスト ボックス 3">
            <a:extLst>
              <a:ext uri="{FF2B5EF4-FFF2-40B4-BE49-F238E27FC236}">
                <a16:creationId xmlns:a16="http://schemas.microsoft.com/office/drawing/2014/main" id="{9E092CFF-CE2C-25AD-4FBC-467CEE7EC4C8}"/>
              </a:ext>
            </a:extLst>
          </p:cNvPr>
          <p:cNvSpPr txBox="1"/>
          <p:nvPr/>
        </p:nvSpPr>
        <p:spPr>
          <a:xfrm>
            <a:off x="352540" y="1401865"/>
            <a:ext cx="11369407" cy="769441"/>
          </a:xfrm>
          <a:prstGeom prst="rect">
            <a:avLst/>
          </a:prstGeom>
          <a:noFill/>
        </p:spPr>
        <p:txBody>
          <a:bodyPr wrap="square">
            <a:spAutoFit/>
          </a:bodyPr>
          <a:lstStyle/>
          <a:p>
            <a:pPr marL="0" indent="0" algn="dist">
              <a:buFontTx/>
              <a:buNone/>
            </a:pPr>
            <a:r>
              <a:rPr lang="ja-JP" altLang="en-US" sz="4400" b="1" kern="0" dirty="0">
                <a:latin typeface="游明朝" panose="02020400000000000000" pitchFamily="18" charset="-128"/>
                <a:ea typeface="游明朝" panose="02020400000000000000" pitchFamily="18" charset="-128"/>
              </a:rPr>
              <a:t>一般社団法人 四日市青年会議所 </a:t>
            </a:r>
            <a:r>
              <a:rPr lang="en-US" altLang="ja-JP" sz="4400" b="1" kern="0" dirty="0">
                <a:latin typeface="游明朝" panose="02020400000000000000" pitchFamily="18" charset="-128"/>
                <a:ea typeface="游明朝" panose="02020400000000000000" pitchFamily="18" charset="-128"/>
              </a:rPr>
              <a:t>2025</a:t>
            </a:r>
            <a:r>
              <a:rPr lang="ja-JP" altLang="en-US" sz="4400" b="1" kern="0" dirty="0">
                <a:latin typeface="游明朝" panose="02020400000000000000" pitchFamily="18" charset="-128"/>
                <a:ea typeface="游明朝" panose="02020400000000000000" pitchFamily="18" charset="-128"/>
              </a:rPr>
              <a:t>年度</a:t>
            </a:r>
            <a:endParaRPr lang="en-US" altLang="ja-JP" sz="4400" b="1" kern="0" dirty="0">
              <a:latin typeface="游明朝" panose="02020400000000000000" pitchFamily="18" charset="-128"/>
              <a:ea typeface="游明朝" panose="02020400000000000000" pitchFamily="18" charset="-128"/>
            </a:endParaRPr>
          </a:p>
        </p:txBody>
      </p:sp>
      <p:sp>
        <p:nvSpPr>
          <p:cNvPr id="6" name="サブタイトル 2">
            <a:extLst>
              <a:ext uri="{FF2B5EF4-FFF2-40B4-BE49-F238E27FC236}">
                <a16:creationId xmlns:a16="http://schemas.microsoft.com/office/drawing/2014/main" id="{DB0BE827-5124-0A83-B135-8B7C6464F055}"/>
              </a:ext>
            </a:extLst>
          </p:cNvPr>
          <p:cNvSpPr txBox="1">
            <a:spLocks/>
          </p:cNvSpPr>
          <p:nvPr/>
        </p:nvSpPr>
        <p:spPr bwMode="auto">
          <a:xfrm>
            <a:off x="89646" y="3817706"/>
            <a:ext cx="11994777" cy="14775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dist">
              <a:buFontTx/>
              <a:buNone/>
            </a:pPr>
            <a:r>
              <a:rPr lang="ja-JP" altLang="en-US" sz="5200" b="1" kern="0" dirty="0">
                <a:latin typeface="游明朝" panose="02020400000000000000" pitchFamily="18" charset="-128"/>
                <a:ea typeface="游明朝" panose="02020400000000000000" pitchFamily="18" charset="-128"/>
              </a:rPr>
              <a:t>～誰かではなく、全員で行う拡大活動～</a:t>
            </a:r>
            <a:endParaRPr lang="en-US" altLang="ja-JP" sz="5200" b="1" kern="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1355112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29812EDB-797D-238D-EB43-9D4C3B235F2C}"/>
              </a:ext>
            </a:extLst>
          </p:cNvPr>
          <p:cNvSpPr txBox="1">
            <a:spLocks/>
          </p:cNvSpPr>
          <p:nvPr/>
        </p:nvSpPr>
        <p:spPr>
          <a:xfrm>
            <a:off x="7559222" y="2877864"/>
            <a:ext cx="3086100" cy="21336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20000"/>
              </a:lnSpc>
            </a:pPr>
            <a:r>
              <a:rPr lang="ja-JP" altLang="en-US" sz="8800" b="1" dirty="0">
                <a:latin typeface="游明朝" panose="02020400000000000000" pitchFamily="18" charset="-128"/>
                <a:ea typeface="游明朝" panose="02020400000000000000" pitchFamily="18" charset="-128"/>
              </a:rPr>
              <a:t>唱和</a:t>
            </a:r>
          </a:p>
        </p:txBody>
      </p:sp>
      <p:sp>
        <p:nvSpPr>
          <p:cNvPr id="4" name="テキスト ボックス 3">
            <a:extLst>
              <a:ext uri="{FF2B5EF4-FFF2-40B4-BE49-F238E27FC236}">
                <a16:creationId xmlns:a16="http://schemas.microsoft.com/office/drawing/2014/main" id="{614BEE1F-F249-F118-9D1E-168E16362B38}"/>
              </a:ext>
            </a:extLst>
          </p:cNvPr>
          <p:cNvSpPr txBox="1"/>
          <p:nvPr/>
        </p:nvSpPr>
        <p:spPr>
          <a:xfrm>
            <a:off x="2129065" y="1321930"/>
            <a:ext cx="7086600" cy="3529877"/>
          </a:xfrm>
          <a:prstGeom prst="rect">
            <a:avLst/>
          </a:prstGeom>
          <a:noFill/>
        </p:spPr>
        <p:txBody>
          <a:bodyPr wrap="square">
            <a:spAutoFit/>
          </a:bodyPr>
          <a:lstStyle/>
          <a:p>
            <a:pPr>
              <a:lnSpc>
                <a:spcPct val="120000"/>
              </a:lnSpc>
            </a:pPr>
            <a:r>
              <a:rPr lang="en-US" altLang="ja-JP" sz="9600" b="1" dirty="0">
                <a:latin typeface="游明朝" panose="02020400000000000000" pitchFamily="18" charset="-128"/>
                <a:ea typeface="游明朝" panose="02020400000000000000" pitchFamily="18" charset="-128"/>
              </a:rPr>
              <a:t>JCI Mission</a:t>
            </a:r>
          </a:p>
          <a:p>
            <a:pPr>
              <a:lnSpc>
                <a:spcPct val="120000"/>
              </a:lnSpc>
            </a:pPr>
            <a:r>
              <a:rPr lang="en-US" altLang="ja-JP" sz="9600" b="1" dirty="0">
                <a:latin typeface="游明朝" panose="02020400000000000000" pitchFamily="18" charset="-128"/>
                <a:ea typeface="游明朝" panose="02020400000000000000" pitchFamily="18" charset="-128"/>
              </a:rPr>
              <a:t>JCI</a:t>
            </a:r>
            <a:r>
              <a:rPr lang="ja-JP" altLang="en-US" sz="9600" b="1" dirty="0">
                <a:latin typeface="游明朝" panose="02020400000000000000" pitchFamily="18" charset="-128"/>
                <a:ea typeface="游明朝" panose="02020400000000000000" pitchFamily="18" charset="-128"/>
              </a:rPr>
              <a:t> </a:t>
            </a:r>
            <a:r>
              <a:rPr lang="en-US" altLang="ja-JP" sz="9600" b="1" dirty="0">
                <a:latin typeface="游明朝" panose="02020400000000000000" pitchFamily="18" charset="-128"/>
                <a:ea typeface="游明朝" panose="02020400000000000000" pitchFamily="18" charset="-128"/>
              </a:rPr>
              <a:t>Vision</a:t>
            </a:r>
          </a:p>
        </p:txBody>
      </p:sp>
    </p:spTree>
    <p:extLst>
      <p:ext uri="{BB962C8B-B14F-4D97-AF65-F5344CB8AC3E}">
        <p14:creationId xmlns:p14="http://schemas.microsoft.com/office/powerpoint/2010/main" val="318388834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CF1C8B-29C3-FF6B-83B8-EB1DE124763B}"/>
              </a:ext>
            </a:extLst>
          </p:cNvPr>
          <p:cNvSpPr>
            <a:spLocks noGrp="1"/>
          </p:cNvSpPr>
          <p:nvPr>
            <p:ph type="ctrTitle"/>
          </p:nvPr>
        </p:nvSpPr>
        <p:spPr/>
        <p:txBody>
          <a:bodyPr/>
          <a:lstStyle/>
          <a:p>
            <a:r>
              <a:rPr kumimoji="1" lang="ja-JP" altLang="en-US" sz="19900" dirty="0">
                <a:latin typeface="HGP創英角ﾎﾟｯﾌﾟ体" panose="040B0A00000000000000" pitchFamily="50" charset="-128"/>
                <a:ea typeface="HGP創英角ﾎﾟｯﾌﾟ体" panose="040B0A00000000000000" pitchFamily="50" charset="-128"/>
              </a:rPr>
              <a:t>それでは</a:t>
            </a:r>
          </a:p>
        </p:txBody>
      </p:sp>
      <p:sp>
        <p:nvSpPr>
          <p:cNvPr id="3" name="字幕 2">
            <a:extLst>
              <a:ext uri="{FF2B5EF4-FFF2-40B4-BE49-F238E27FC236}">
                <a16:creationId xmlns:a16="http://schemas.microsoft.com/office/drawing/2014/main" id="{94511AB5-A049-E58F-8429-6F4223FD59C3}"/>
              </a:ext>
            </a:extLst>
          </p:cNvPr>
          <p:cNvSpPr>
            <a:spLocks noGrp="1"/>
          </p:cNvSpPr>
          <p:nvPr>
            <p:ph type="subTitle" idx="1"/>
          </p:nvPr>
        </p:nvSpPr>
        <p:spPr/>
        <p:txBody>
          <a:bodyPr/>
          <a:lstStyle/>
          <a:p>
            <a:endParaRPr kumimoji="1" lang="ja-JP" altLang="en-US"/>
          </a:p>
        </p:txBody>
      </p:sp>
    </p:spTree>
    <p:extLst>
      <p:ext uri="{BB962C8B-B14F-4D97-AF65-F5344CB8AC3E}">
        <p14:creationId xmlns:p14="http://schemas.microsoft.com/office/powerpoint/2010/main" val="187077422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96D21F5-4606-4F49-D580-09E0E13A64DB}"/>
              </a:ext>
            </a:extLst>
          </p:cNvPr>
          <p:cNvSpPr>
            <a:spLocks noGrp="1"/>
          </p:cNvSpPr>
          <p:nvPr>
            <p:ph type="ctrTitle"/>
          </p:nvPr>
        </p:nvSpPr>
        <p:spPr/>
        <p:txBody>
          <a:bodyPr/>
          <a:lstStyle/>
          <a:p>
            <a:r>
              <a:rPr kumimoji="1" lang="ja-JP" altLang="en-US" sz="16600" dirty="0">
                <a:solidFill>
                  <a:schemeClr val="accent1">
                    <a:lumMod val="75000"/>
                  </a:schemeClr>
                </a:solidFill>
                <a:latin typeface="HGP創英角ﾎﾟｯﾌﾟ体" panose="040B0A00000000000000" pitchFamily="50" charset="-128"/>
                <a:ea typeface="HGP創英角ﾎﾟｯﾌﾟ体" panose="040B0A00000000000000" pitchFamily="50" charset="-128"/>
              </a:rPr>
              <a:t>あれ</a:t>
            </a:r>
            <a:br>
              <a:rPr kumimoji="1" lang="en-US" altLang="ja-JP" sz="16600" dirty="0">
                <a:solidFill>
                  <a:schemeClr val="accent1">
                    <a:lumMod val="75000"/>
                  </a:schemeClr>
                </a:solidFill>
                <a:latin typeface="HGP創英角ﾎﾟｯﾌﾟ体" panose="040B0A00000000000000" pitchFamily="50" charset="-128"/>
                <a:ea typeface="HGP創英角ﾎﾟｯﾌﾟ体" panose="040B0A00000000000000" pitchFamily="50" charset="-128"/>
              </a:rPr>
            </a:br>
            <a:r>
              <a:rPr kumimoji="1" lang="ja-JP" altLang="en-US" sz="16600" dirty="0">
                <a:solidFill>
                  <a:schemeClr val="accent1">
                    <a:lumMod val="75000"/>
                  </a:schemeClr>
                </a:solidFill>
                <a:latin typeface="HGP創英角ﾎﾟｯﾌﾟ体" panose="040B0A00000000000000" pitchFamily="50" charset="-128"/>
                <a:ea typeface="HGP創英角ﾎﾟｯﾌﾟ体" panose="040B0A00000000000000" pitchFamily="50" charset="-128"/>
              </a:rPr>
              <a:t>やりますか</a:t>
            </a:r>
          </a:p>
        </p:txBody>
      </p:sp>
    </p:spTree>
    <p:extLst>
      <p:ext uri="{BB962C8B-B14F-4D97-AF65-F5344CB8AC3E}">
        <p14:creationId xmlns:p14="http://schemas.microsoft.com/office/powerpoint/2010/main" val="185365111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4CCFD8F-0165-F1AB-4E51-E2E394034A57}"/>
              </a:ext>
            </a:extLst>
          </p:cNvPr>
          <p:cNvSpPr>
            <a:spLocks noGrp="1"/>
          </p:cNvSpPr>
          <p:nvPr>
            <p:ph type="ctrTitle"/>
          </p:nvPr>
        </p:nvSpPr>
        <p:spPr>
          <a:xfrm>
            <a:off x="0" y="2236787"/>
            <a:ext cx="11865935" cy="1470025"/>
          </a:xfrm>
        </p:spPr>
        <p:txBody>
          <a:bodyPr/>
          <a:lstStyle/>
          <a:p>
            <a:r>
              <a:rPr lang="ja-JP" altLang="en-US" sz="13800" dirty="0">
                <a:latin typeface="HGP創英角ﾎﾟｯﾌﾟ体" panose="040B0A00000000000000" pitchFamily="50" charset="-128"/>
                <a:ea typeface="HGP創英角ﾎﾟｯﾌﾟ体" panose="040B0A00000000000000" pitchFamily="50" charset="-128"/>
              </a:rPr>
              <a:t>皆さま</a:t>
            </a:r>
            <a:br>
              <a:rPr lang="en-US" altLang="ja-JP" sz="13800" dirty="0">
                <a:latin typeface="HGP創英角ﾎﾟｯﾌﾟ体" panose="040B0A00000000000000" pitchFamily="50" charset="-128"/>
                <a:ea typeface="HGP創英角ﾎﾟｯﾌﾟ体" panose="040B0A00000000000000" pitchFamily="50" charset="-128"/>
              </a:rPr>
            </a:br>
            <a:r>
              <a:rPr lang="ja-JP" altLang="en-US" sz="13800" dirty="0">
                <a:latin typeface="HGP創英角ﾎﾟｯﾌﾟ体" panose="040B0A00000000000000" pitchFamily="50" charset="-128"/>
                <a:ea typeface="HGP創英角ﾎﾟｯﾌﾟ体" panose="040B0A00000000000000" pitchFamily="50" charset="-128"/>
              </a:rPr>
              <a:t>ご起立ください</a:t>
            </a:r>
            <a:endParaRPr kumimoji="1" lang="ja-JP" altLang="en-US" sz="13800" dirty="0">
              <a:latin typeface="HGP創英角ﾎﾟｯﾌﾟ体" panose="040B0A00000000000000" pitchFamily="50" charset="-128"/>
              <a:ea typeface="HGP創英角ﾎﾟｯﾌﾟ体" panose="040B0A00000000000000" pitchFamily="50" charset="-128"/>
            </a:endParaRPr>
          </a:p>
        </p:txBody>
      </p:sp>
      <p:sp>
        <p:nvSpPr>
          <p:cNvPr id="3" name="字幕 2">
            <a:extLst>
              <a:ext uri="{FF2B5EF4-FFF2-40B4-BE49-F238E27FC236}">
                <a16:creationId xmlns:a16="http://schemas.microsoft.com/office/drawing/2014/main" id="{33D0FB70-B277-8D33-270E-9D39887BE9BC}"/>
              </a:ext>
            </a:extLst>
          </p:cNvPr>
          <p:cNvSpPr>
            <a:spLocks noGrp="1"/>
          </p:cNvSpPr>
          <p:nvPr>
            <p:ph type="subTitle" idx="1"/>
          </p:nvPr>
        </p:nvSpPr>
        <p:spPr/>
        <p:txBody>
          <a:bodyPr/>
          <a:lstStyle/>
          <a:p>
            <a:endParaRPr kumimoji="1" lang="ja-JP" altLang="en-US"/>
          </a:p>
        </p:txBody>
      </p:sp>
    </p:spTree>
    <p:extLst>
      <p:ext uri="{BB962C8B-B14F-4D97-AF65-F5344CB8AC3E}">
        <p14:creationId xmlns:p14="http://schemas.microsoft.com/office/powerpoint/2010/main" val="41353332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CB6F80-AD19-3E00-0860-4BE01E4010B9}"/>
              </a:ext>
            </a:extLst>
          </p:cNvPr>
          <p:cNvSpPr>
            <a:spLocks noGrp="1"/>
          </p:cNvSpPr>
          <p:nvPr>
            <p:ph type="ctrTitle"/>
          </p:nvPr>
        </p:nvSpPr>
        <p:spPr>
          <a:xfrm>
            <a:off x="85061" y="2151692"/>
            <a:ext cx="12712995" cy="1470025"/>
          </a:xfrm>
        </p:spPr>
        <p:txBody>
          <a:bodyPr/>
          <a:lstStyle/>
          <a:p>
            <a:r>
              <a:rPr kumimoji="1" lang="ja-JP" altLang="en-US" sz="16600" dirty="0">
                <a:latin typeface="HGP創英ﾌﾟﾚｾﾞﾝｽEB" panose="02020800000000000000" pitchFamily="18" charset="-128"/>
                <a:ea typeface="HGP創英ﾌﾟﾚｾﾞﾝｽEB" panose="02020800000000000000" pitchFamily="18" charset="-128"/>
              </a:rPr>
              <a:t>全員で</a:t>
            </a:r>
            <a:br>
              <a:rPr kumimoji="1" lang="en-US" altLang="ja-JP" sz="16600" dirty="0">
                <a:latin typeface="HGP創英ﾌﾟﾚｾﾞﾝｽEB" panose="02020800000000000000" pitchFamily="18" charset="-128"/>
                <a:ea typeface="HGP創英ﾌﾟﾚｾﾞﾝｽEB" panose="02020800000000000000" pitchFamily="18" charset="-128"/>
              </a:rPr>
            </a:br>
            <a:r>
              <a:rPr kumimoji="1" lang="ja-JP" altLang="en-US" sz="16600" dirty="0">
                <a:latin typeface="HGP創英ﾌﾟﾚｾﾞﾝｽEB" panose="02020800000000000000" pitchFamily="18" charset="-128"/>
                <a:ea typeface="HGP創英ﾌﾟﾚｾﾞﾝｽEB" panose="02020800000000000000" pitchFamily="18" charset="-128"/>
              </a:rPr>
              <a:t>拡大せよ！！</a:t>
            </a:r>
          </a:p>
        </p:txBody>
      </p:sp>
    </p:spTree>
    <p:extLst>
      <p:ext uri="{BB962C8B-B14F-4D97-AF65-F5344CB8AC3E}">
        <p14:creationId xmlns:p14="http://schemas.microsoft.com/office/powerpoint/2010/main" val="253469592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396372-5642-A33D-8C63-96C858E93C0B}"/>
              </a:ext>
            </a:extLst>
          </p:cNvPr>
          <p:cNvSpPr>
            <a:spLocks noGrp="1"/>
          </p:cNvSpPr>
          <p:nvPr>
            <p:ph type="ctrTitle"/>
          </p:nvPr>
        </p:nvSpPr>
        <p:spPr>
          <a:xfrm>
            <a:off x="914400" y="2491933"/>
            <a:ext cx="10363200" cy="1470025"/>
          </a:xfrm>
        </p:spPr>
        <p:txBody>
          <a:bodyPr/>
          <a:lstStyle/>
          <a:p>
            <a:br>
              <a:rPr kumimoji="1" lang="en-US" altLang="ja-JP" sz="4800" dirty="0"/>
            </a:br>
            <a:r>
              <a:rPr kumimoji="1" lang="ja-JP" altLang="en-US" sz="13800" dirty="0"/>
              <a:t>オォォォォ</a:t>
            </a:r>
            <a:br>
              <a:rPr kumimoji="1" lang="en-US" altLang="ja-JP" sz="13800" dirty="0"/>
            </a:br>
            <a:r>
              <a:rPr kumimoji="1" lang="ja-JP" altLang="en-US" sz="13800" dirty="0"/>
              <a:t>ー－－－－</a:t>
            </a:r>
            <a:br>
              <a:rPr kumimoji="1" lang="en-US" altLang="ja-JP" sz="13800" dirty="0"/>
            </a:br>
            <a:r>
              <a:rPr kumimoji="1" lang="ja-JP" altLang="en-US" sz="13800" dirty="0"/>
              <a:t>！！！！！</a:t>
            </a:r>
            <a:endParaRPr kumimoji="1" lang="ja-JP" altLang="en-US" sz="9600" dirty="0"/>
          </a:p>
        </p:txBody>
      </p:sp>
      <p:sp>
        <p:nvSpPr>
          <p:cNvPr id="4" name="テキスト ボックス 3">
            <a:extLst>
              <a:ext uri="{FF2B5EF4-FFF2-40B4-BE49-F238E27FC236}">
                <a16:creationId xmlns:a16="http://schemas.microsoft.com/office/drawing/2014/main" id="{6A5C964F-2F42-DF0A-665A-9F364561BF1D}"/>
              </a:ext>
            </a:extLst>
          </p:cNvPr>
          <p:cNvSpPr txBox="1"/>
          <p:nvPr/>
        </p:nvSpPr>
        <p:spPr>
          <a:xfrm>
            <a:off x="340242" y="180753"/>
            <a:ext cx="2477386" cy="523220"/>
          </a:xfrm>
          <a:prstGeom prst="rect">
            <a:avLst/>
          </a:prstGeom>
          <a:noFill/>
        </p:spPr>
        <p:txBody>
          <a:bodyPr wrap="square" rtlCol="0">
            <a:spAutoFit/>
          </a:bodyPr>
          <a:lstStyle/>
          <a:p>
            <a:r>
              <a:rPr kumimoji="1" lang="ja-JP" altLang="en-US" sz="2800" dirty="0"/>
              <a:t>（みんなで・・・）</a:t>
            </a:r>
          </a:p>
        </p:txBody>
      </p:sp>
    </p:spTree>
    <p:extLst>
      <p:ext uri="{BB962C8B-B14F-4D97-AF65-F5344CB8AC3E}">
        <p14:creationId xmlns:p14="http://schemas.microsoft.com/office/powerpoint/2010/main" val="328178328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013B78-5784-6747-D31B-898161935319}"/>
              </a:ext>
            </a:extLst>
          </p:cNvPr>
          <p:cNvSpPr>
            <a:spLocks noGrp="1"/>
          </p:cNvSpPr>
          <p:nvPr>
            <p:ph type="ctrTitle"/>
          </p:nvPr>
        </p:nvSpPr>
        <p:spPr/>
        <p:txBody>
          <a:bodyPr/>
          <a:lstStyle/>
          <a:p>
            <a:r>
              <a:rPr kumimoji="1" lang="ja-JP" altLang="en-US" sz="19900" dirty="0">
                <a:latin typeface="HGP創英角ﾎﾟｯﾌﾟ体" panose="040B0A00000000000000" pitchFamily="50" charset="-128"/>
                <a:ea typeface="HGP創英角ﾎﾟｯﾌﾟ体" panose="040B0A00000000000000" pitchFamily="50" charset="-128"/>
              </a:rPr>
              <a:t>では本番</a:t>
            </a:r>
          </a:p>
        </p:txBody>
      </p:sp>
      <p:sp>
        <p:nvSpPr>
          <p:cNvPr id="3" name="字幕 2">
            <a:extLst>
              <a:ext uri="{FF2B5EF4-FFF2-40B4-BE49-F238E27FC236}">
                <a16:creationId xmlns:a16="http://schemas.microsoft.com/office/drawing/2014/main" id="{3025B68B-2DEE-56EA-744C-A709E4F8C8EB}"/>
              </a:ext>
            </a:extLst>
          </p:cNvPr>
          <p:cNvSpPr>
            <a:spLocks noGrp="1"/>
          </p:cNvSpPr>
          <p:nvPr>
            <p:ph type="subTitle" idx="1"/>
          </p:nvPr>
        </p:nvSpPr>
        <p:spPr/>
        <p:txBody>
          <a:bodyPr/>
          <a:lstStyle/>
          <a:p>
            <a:endParaRPr kumimoji="1" lang="ja-JP" altLang="en-US" dirty="0"/>
          </a:p>
        </p:txBody>
      </p:sp>
    </p:spTree>
    <p:extLst>
      <p:ext uri="{BB962C8B-B14F-4D97-AF65-F5344CB8AC3E}">
        <p14:creationId xmlns:p14="http://schemas.microsoft.com/office/powerpoint/2010/main" val="255901663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3F8EE-E74B-FC15-C05A-2199A7A0EDA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9ED6718-0E60-2A5B-ADCF-64ED9666ECDE}"/>
              </a:ext>
            </a:extLst>
          </p:cNvPr>
          <p:cNvSpPr>
            <a:spLocks noGrp="1"/>
          </p:cNvSpPr>
          <p:nvPr>
            <p:ph type="ctrTitle"/>
          </p:nvPr>
        </p:nvSpPr>
        <p:spPr>
          <a:xfrm>
            <a:off x="85061" y="2151692"/>
            <a:ext cx="12712995" cy="1470025"/>
          </a:xfrm>
        </p:spPr>
        <p:txBody>
          <a:bodyPr/>
          <a:lstStyle/>
          <a:p>
            <a:r>
              <a:rPr kumimoji="1" lang="ja-JP" altLang="en-US" sz="16600" dirty="0">
                <a:latin typeface="HGP創英ﾌﾟﾚｾﾞﾝｽEB" panose="02020800000000000000" pitchFamily="18" charset="-128"/>
                <a:ea typeface="HGP創英ﾌﾟﾚｾﾞﾝｽEB" panose="02020800000000000000" pitchFamily="18" charset="-128"/>
              </a:rPr>
              <a:t>全員で</a:t>
            </a:r>
            <a:br>
              <a:rPr kumimoji="1" lang="en-US" altLang="ja-JP" sz="16600" dirty="0">
                <a:latin typeface="HGP創英ﾌﾟﾚｾﾞﾝｽEB" panose="02020800000000000000" pitchFamily="18" charset="-128"/>
                <a:ea typeface="HGP創英ﾌﾟﾚｾﾞﾝｽEB" panose="02020800000000000000" pitchFamily="18" charset="-128"/>
              </a:rPr>
            </a:br>
            <a:r>
              <a:rPr kumimoji="1" lang="ja-JP" altLang="en-US" sz="16600" dirty="0">
                <a:latin typeface="HGP創英ﾌﾟﾚｾﾞﾝｽEB" panose="02020800000000000000" pitchFamily="18" charset="-128"/>
                <a:ea typeface="HGP創英ﾌﾟﾚｾﾞﾝｽEB" panose="02020800000000000000" pitchFamily="18" charset="-128"/>
              </a:rPr>
              <a:t>拡大せよ！！</a:t>
            </a:r>
          </a:p>
        </p:txBody>
      </p:sp>
    </p:spTree>
    <p:extLst>
      <p:ext uri="{BB962C8B-B14F-4D97-AF65-F5344CB8AC3E}">
        <p14:creationId xmlns:p14="http://schemas.microsoft.com/office/powerpoint/2010/main" val="240129409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FDC5D-1536-494F-4990-C44BC87A7E9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104298B-521E-78BD-410C-EEFC008A3943}"/>
              </a:ext>
            </a:extLst>
          </p:cNvPr>
          <p:cNvSpPr>
            <a:spLocks noGrp="1"/>
          </p:cNvSpPr>
          <p:nvPr>
            <p:ph type="ctrTitle"/>
          </p:nvPr>
        </p:nvSpPr>
        <p:spPr>
          <a:xfrm>
            <a:off x="914400" y="2491933"/>
            <a:ext cx="10363200" cy="1470025"/>
          </a:xfrm>
        </p:spPr>
        <p:txBody>
          <a:bodyPr/>
          <a:lstStyle/>
          <a:p>
            <a:br>
              <a:rPr kumimoji="1" lang="en-US" altLang="ja-JP" sz="4800" dirty="0"/>
            </a:br>
            <a:r>
              <a:rPr kumimoji="1" lang="ja-JP" altLang="en-US" sz="13800" dirty="0"/>
              <a:t>オォォォォ</a:t>
            </a:r>
            <a:br>
              <a:rPr kumimoji="1" lang="en-US" altLang="ja-JP" sz="13800" dirty="0"/>
            </a:br>
            <a:r>
              <a:rPr kumimoji="1" lang="ja-JP" altLang="en-US" sz="13800" dirty="0"/>
              <a:t>ー－－－－</a:t>
            </a:r>
            <a:br>
              <a:rPr kumimoji="1" lang="en-US" altLang="ja-JP" sz="13800" dirty="0"/>
            </a:br>
            <a:r>
              <a:rPr kumimoji="1" lang="ja-JP" altLang="en-US" sz="13800" dirty="0"/>
              <a:t>！！！！！</a:t>
            </a:r>
            <a:endParaRPr kumimoji="1" lang="ja-JP" altLang="en-US" sz="9600" dirty="0"/>
          </a:p>
        </p:txBody>
      </p:sp>
    </p:spTree>
    <p:extLst>
      <p:ext uri="{BB962C8B-B14F-4D97-AF65-F5344CB8AC3E}">
        <p14:creationId xmlns:p14="http://schemas.microsoft.com/office/powerpoint/2010/main" val="198639210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74BEEE-FBEB-3311-67D7-13BF5B4D89D9}"/>
              </a:ext>
            </a:extLst>
          </p:cNvPr>
          <p:cNvSpPr>
            <a:spLocks noGrp="1"/>
          </p:cNvSpPr>
          <p:nvPr>
            <p:ph type="ctrTitle"/>
          </p:nvPr>
        </p:nvSpPr>
        <p:spPr/>
        <p:txBody>
          <a:bodyPr/>
          <a:lstStyle/>
          <a:p>
            <a:r>
              <a:rPr kumimoji="1" lang="ja-JP" altLang="en-US" sz="16600" dirty="0">
                <a:latin typeface="HGP創英ﾌﾟﾚｾﾞﾝｽEB" panose="02020800000000000000" pitchFamily="18" charset="-128"/>
                <a:ea typeface="HGP創英ﾌﾟﾚｾﾞﾝｽEB" panose="02020800000000000000" pitchFamily="18" charset="-128"/>
              </a:rPr>
              <a:t>ありがとう</a:t>
            </a:r>
            <a:br>
              <a:rPr kumimoji="1" lang="en-US" altLang="ja-JP" sz="16600" dirty="0">
                <a:latin typeface="HGP創英ﾌﾟﾚｾﾞﾝｽEB" panose="02020800000000000000" pitchFamily="18" charset="-128"/>
                <a:ea typeface="HGP創英ﾌﾟﾚｾﾞﾝｽEB" panose="02020800000000000000" pitchFamily="18" charset="-128"/>
              </a:rPr>
            </a:br>
            <a:r>
              <a:rPr kumimoji="1" lang="ja-JP" altLang="en-US" sz="16600" dirty="0">
                <a:latin typeface="HGP創英ﾌﾟﾚｾﾞﾝｽEB" panose="02020800000000000000" pitchFamily="18" charset="-128"/>
                <a:ea typeface="HGP創英ﾌﾟﾚｾﾞﾝｽEB" panose="02020800000000000000" pitchFamily="18" charset="-128"/>
              </a:rPr>
              <a:t>ございました</a:t>
            </a:r>
          </a:p>
        </p:txBody>
      </p:sp>
      <p:sp>
        <p:nvSpPr>
          <p:cNvPr id="3" name="字幕 2">
            <a:extLst>
              <a:ext uri="{FF2B5EF4-FFF2-40B4-BE49-F238E27FC236}">
                <a16:creationId xmlns:a16="http://schemas.microsoft.com/office/drawing/2014/main" id="{AEE1962C-D6D7-6DEF-C837-2202110840CD}"/>
              </a:ext>
            </a:extLst>
          </p:cNvPr>
          <p:cNvSpPr>
            <a:spLocks noGrp="1"/>
          </p:cNvSpPr>
          <p:nvPr>
            <p:ph type="subTitle" idx="1"/>
          </p:nvPr>
        </p:nvSpPr>
        <p:spPr/>
        <p:txBody>
          <a:bodyPr/>
          <a:lstStyle/>
          <a:p>
            <a:endParaRPr kumimoji="1" lang="ja-JP" altLang="en-US"/>
          </a:p>
        </p:txBody>
      </p:sp>
    </p:spTree>
    <p:extLst>
      <p:ext uri="{BB962C8B-B14F-4D97-AF65-F5344CB8AC3E}">
        <p14:creationId xmlns:p14="http://schemas.microsoft.com/office/powerpoint/2010/main" val="303711270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E670E-AB7E-64E2-05FA-C0761F8BF707}"/>
            </a:ext>
          </a:extLst>
        </p:cNvPr>
        <p:cNvGrpSpPr/>
        <p:nvPr/>
      </p:nvGrpSpPr>
      <p:grpSpPr>
        <a:xfrm>
          <a:off x="0" y="0"/>
          <a:ext cx="0" cy="0"/>
          <a:chOff x="0" y="0"/>
          <a:chExt cx="0" cy="0"/>
        </a:xfrm>
      </p:grpSpPr>
      <p:sp>
        <p:nvSpPr>
          <p:cNvPr id="3" name="タイトル 1">
            <a:extLst>
              <a:ext uri="{FF2B5EF4-FFF2-40B4-BE49-F238E27FC236}">
                <a16:creationId xmlns:a16="http://schemas.microsoft.com/office/drawing/2014/main" id="{11C28A86-CC99-72F5-FC14-1CA827781E86}"/>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1500" b="1" dirty="0">
                <a:latin typeface="游明朝" panose="02020400000000000000" pitchFamily="18" charset="-128"/>
                <a:ea typeface="游明朝" panose="02020400000000000000" pitchFamily="18" charset="-128"/>
              </a:rPr>
              <a:t>アンケート記入</a:t>
            </a:r>
          </a:p>
        </p:txBody>
      </p:sp>
    </p:spTree>
    <p:extLst>
      <p:ext uri="{BB962C8B-B14F-4D97-AF65-F5344CB8AC3E}">
        <p14:creationId xmlns:p14="http://schemas.microsoft.com/office/powerpoint/2010/main" val="508609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B36615EB-73CC-5107-2288-3D8C3E996804}"/>
              </a:ext>
            </a:extLst>
          </p:cNvPr>
          <p:cNvPicPr>
            <a:picLocks noChangeAspect="1"/>
          </p:cNvPicPr>
          <p:nvPr/>
        </p:nvPicPr>
        <p:blipFill>
          <a:blip r:embed="rId3"/>
          <a:stretch>
            <a:fillRect/>
          </a:stretch>
        </p:blipFill>
        <p:spPr>
          <a:xfrm>
            <a:off x="5088298" y="373106"/>
            <a:ext cx="2015404" cy="796787"/>
          </a:xfrm>
          <a:prstGeom prst="rect">
            <a:avLst/>
          </a:prstGeom>
        </p:spPr>
      </p:pic>
      <p:sp>
        <p:nvSpPr>
          <p:cNvPr id="7" name="テキスト ボックス 6">
            <a:extLst>
              <a:ext uri="{FF2B5EF4-FFF2-40B4-BE49-F238E27FC236}">
                <a16:creationId xmlns:a16="http://schemas.microsoft.com/office/drawing/2014/main" id="{806760C8-A252-BE56-584D-BD4413C9FE4C}"/>
              </a:ext>
            </a:extLst>
          </p:cNvPr>
          <p:cNvSpPr txBox="1"/>
          <p:nvPr/>
        </p:nvSpPr>
        <p:spPr>
          <a:xfrm>
            <a:off x="0" y="1587427"/>
            <a:ext cx="12192000" cy="2235356"/>
          </a:xfrm>
          <a:prstGeom prst="rect">
            <a:avLst/>
          </a:prstGeom>
          <a:noFill/>
        </p:spPr>
        <p:txBody>
          <a:bodyPr wrap="square">
            <a:spAutoFit/>
          </a:bodyPr>
          <a:lstStyle/>
          <a:p>
            <a:pPr algn="ctr">
              <a:lnSpc>
                <a:spcPct val="150000"/>
              </a:lnSpc>
            </a:pPr>
            <a:r>
              <a:rPr lang="en-US" altLang="ja-JP" sz="3200" b="1" i="0" dirty="0">
                <a:solidFill>
                  <a:srgbClr val="000000"/>
                </a:solidFill>
                <a:effectLst/>
                <a:latin typeface="游明朝 Demibold" panose="02020600000000000000" pitchFamily="18" charset="-128"/>
                <a:ea typeface="游明朝 Demibold" panose="02020600000000000000" pitchFamily="18" charset="-128"/>
              </a:rPr>
              <a:t>JCI Mission:</a:t>
            </a:r>
            <a:br>
              <a:rPr lang="en-US" altLang="ja-JP" sz="3200" b="1" dirty="0">
                <a:latin typeface="游明朝" panose="02020400000000000000" pitchFamily="18" charset="-128"/>
                <a:ea typeface="游明朝" panose="02020400000000000000" pitchFamily="18" charset="-128"/>
              </a:rPr>
            </a:br>
            <a:r>
              <a:rPr lang="en-US" altLang="ja-JP" sz="3200" b="1" i="0" dirty="0">
                <a:solidFill>
                  <a:srgbClr val="000000"/>
                </a:solidFill>
                <a:effectLst/>
                <a:latin typeface="游明朝" panose="02020400000000000000" pitchFamily="18" charset="-128"/>
                <a:ea typeface="游明朝" panose="02020400000000000000" pitchFamily="18" charset="-128"/>
              </a:rPr>
              <a:t>To provide leadership development opportunities</a:t>
            </a:r>
            <a:br>
              <a:rPr lang="en-US" altLang="ja-JP" sz="3200" b="1" dirty="0">
                <a:latin typeface="游明朝" panose="02020400000000000000" pitchFamily="18" charset="-128"/>
                <a:ea typeface="游明朝" panose="02020400000000000000" pitchFamily="18" charset="-128"/>
              </a:rPr>
            </a:br>
            <a:r>
              <a:rPr lang="en-US" altLang="ja-JP" sz="3200" b="1" i="0" dirty="0">
                <a:solidFill>
                  <a:srgbClr val="000000"/>
                </a:solidFill>
                <a:effectLst/>
                <a:latin typeface="游明朝" panose="02020400000000000000" pitchFamily="18" charset="-128"/>
                <a:ea typeface="游明朝" panose="02020400000000000000" pitchFamily="18" charset="-128"/>
              </a:rPr>
              <a:t>that empower young people to create positive change.</a:t>
            </a:r>
            <a:endParaRPr lang="ja-JP" altLang="en-US" sz="2800" b="1" dirty="0">
              <a:latin typeface="游明朝" panose="02020400000000000000" pitchFamily="18" charset="-128"/>
              <a:ea typeface="游明朝" panose="02020400000000000000" pitchFamily="18" charset="-128"/>
            </a:endParaRPr>
          </a:p>
        </p:txBody>
      </p:sp>
      <p:sp>
        <p:nvSpPr>
          <p:cNvPr id="4" name="テキスト ボックス 3">
            <a:extLst>
              <a:ext uri="{FF2B5EF4-FFF2-40B4-BE49-F238E27FC236}">
                <a16:creationId xmlns:a16="http://schemas.microsoft.com/office/drawing/2014/main" id="{53B3D232-1140-1BA2-8817-B7ED0F69BA20}"/>
              </a:ext>
            </a:extLst>
          </p:cNvPr>
          <p:cNvSpPr txBox="1"/>
          <p:nvPr/>
        </p:nvSpPr>
        <p:spPr>
          <a:xfrm>
            <a:off x="0" y="4210700"/>
            <a:ext cx="12192000" cy="1496692"/>
          </a:xfrm>
          <a:prstGeom prst="rect">
            <a:avLst/>
          </a:prstGeom>
          <a:noFill/>
        </p:spPr>
        <p:txBody>
          <a:bodyPr wrap="square">
            <a:spAutoFit/>
          </a:bodyPr>
          <a:lstStyle/>
          <a:p>
            <a:pPr algn="ctr">
              <a:lnSpc>
                <a:spcPct val="150000"/>
              </a:lnSpc>
            </a:pPr>
            <a:r>
              <a:rPr lang="ja-JP" altLang="en-US" sz="3200" b="1" i="0" dirty="0">
                <a:solidFill>
                  <a:srgbClr val="000000"/>
                </a:solidFill>
                <a:effectLst/>
                <a:latin typeface="游明朝" panose="02020400000000000000" pitchFamily="18" charset="-128"/>
                <a:ea typeface="游明朝" panose="02020400000000000000" pitchFamily="18" charset="-128"/>
              </a:rPr>
              <a:t>青年会議所は、青年が社会により良い変化をもたらすために</a:t>
            </a:r>
            <a:br>
              <a:rPr lang="ja-JP" altLang="en-US" sz="3200" b="1" dirty="0">
                <a:latin typeface="游明朝" panose="02020400000000000000" pitchFamily="18" charset="-128"/>
                <a:ea typeface="游明朝" panose="02020400000000000000" pitchFamily="18" charset="-128"/>
              </a:rPr>
            </a:br>
            <a:r>
              <a:rPr lang="ja-JP" altLang="en-US" sz="3200" b="1" i="0" dirty="0">
                <a:solidFill>
                  <a:srgbClr val="000000"/>
                </a:solidFill>
                <a:effectLst/>
                <a:latin typeface="游明朝" panose="02020400000000000000" pitchFamily="18" charset="-128"/>
                <a:ea typeface="游明朝" panose="02020400000000000000" pitchFamily="18" charset="-128"/>
              </a:rPr>
              <a:t>リーダーシップの開発と成長の機会を提供する。</a:t>
            </a:r>
            <a:endParaRPr lang="ja-JP" altLang="en-US" sz="3200" b="1"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77136401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66D154A-C59D-CF2A-7920-47F139EC7BF5}"/>
              </a:ext>
            </a:extLst>
          </p:cNvPr>
          <p:cNvPicPr>
            <a:picLocks noChangeAspect="1"/>
          </p:cNvPicPr>
          <p:nvPr/>
        </p:nvPicPr>
        <p:blipFill>
          <a:blip r:embed="rId3"/>
          <a:stretch>
            <a:fillRect/>
          </a:stretch>
        </p:blipFill>
        <p:spPr>
          <a:xfrm>
            <a:off x="3296000" y="629000"/>
            <a:ext cx="5600000" cy="5600000"/>
          </a:xfrm>
          <a:prstGeom prst="rect">
            <a:avLst/>
          </a:prstGeom>
        </p:spPr>
      </p:pic>
    </p:spTree>
    <p:extLst>
      <p:ext uri="{BB962C8B-B14F-4D97-AF65-F5344CB8AC3E}">
        <p14:creationId xmlns:p14="http://schemas.microsoft.com/office/powerpoint/2010/main" val="207600290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0E165E-0CC1-D1E0-0A3F-F274F1F8CA2D}"/>
            </a:ext>
          </a:extLst>
        </p:cNvPr>
        <p:cNvGrpSpPr/>
        <p:nvPr/>
      </p:nvGrpSpPr>
      <p:grpSpPr>
        <a:xfrm>
          <a:off x="0" y="0"/>
          <a:ext cx="0" cy="0"/>
          <a:chOff x="0" y="0"/>
          <a:chExt cx="0" cy="0"/>
        </a:xfrm>
      </p:grpSpPr>
      <p:sp>
        <p:nvSpPr>
          <p:cNvPr id="3" name="タイトル 1">
            <a:extLst>
              <a:ext uri="{FF2B5EF4-FFF2-40B4-BE49-F238E27FC236}">
                <a16:creationId xmlns:a16="http://schemas.microsoft.com/office/drawing/2014/main" id="{8DB808BD-53F5-2FD4-E832-BB6D4480760A}"/>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en-US" altLang="ja-JP" sz="11500" b="1" dirty="0">
                <a:latin typeface="游明朝" panose="02020400000000000000" pitchFamily="18" charset="-128"/>
                <a:ea typeface="游明朝" panose="02020400000000000000" pitchFamily="18" charset="-128"/>
              </a:rPr>
              <a:t>3</a:t>
            </a:r>
            <a:r>
              <a:rPr lang="ja-JP" altLang="en-US" sz="11500" b="1" dirty="0">
                <a:latin typeface="游明朝" panose="02020400000000000000" pitchFamily="18" charset="-128"/>
                <a:ea typeface="游明朝" panose="02020400000000000000" pitchFamily="18" charset="-128"/>
              </a:rPr>
              <a:t>分間スピーチ</a:t>
            </a:r>
          </a:p>
        </p:txBody>
      </p:sp>
    </p:spTree>
    <p:extLst>
      <p:ext uri="{BB962C8B-B14F-4D97-AF65-F5344CB8AC3E}">
        <p14:creationId xmlns:p14="http://schemas.microsoft.com/office/powerpoint/2010/main" val="37398609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78B229-5ABC-9075-17A6-E48715F716BC}"/>
              </a:ext>
            </a:extLst>
          </p:cNvPr>
          <p:cNvSpPr txBox="1"/>
          <p:nvPr/>
        </p:nvSpPr>
        <p:spPr>
          <a:xfrm>
            <a:off x="2613764" y="548526"/>
            <a:ext cx="6964471" cy="830997"/>
          </a:xfrm>
          <a:prstGeom prst="rect">
            <a:avLst/>
          </a:prstGeom>
          <a:noFill/>
        </p:spPr>
        <p:txBody>
          <a:bodyPr wrap="square" rtlCol="0">
            <a:spAutoFit/>
          </a:bodyPr>
          <a:lstStyle/>
          <a:p>
            <a:pPr algn="ctr"/>
            <a:r>
              <a:rPr kumimoji="1" lang="ja-JP" altLang="en-US" sz="4800" dirty="0">
                <a:latin typeface="游明朝" panose="02020400000000000000" pitchFamily="18" charset="-128"/>
                <a:ea typeface="游明朝" panose="02020400000000000000" pitchFamily="18" charset="-128"/>
              </a:rPr>
              <a:t>テーマ</a:t>
            </a:r>
          </a:p>
        </p:txBody>
      </p:sp>
      <p:sp>
        <p:nvSpPr>
          <p:cNvPr id="3" name="テキスト ボックス 2">
            <a:extLst>
              <a:ext uri="{FF2B5EF4-FFF2-40B4-BE49-F238E27FC236}">
                <a16:creationId xmlns:a16="http://schemas.microsoft.com/office/drawing/2014/main" id="{EE34F648-41C0-1672-4EB1-991C79F02255}"/>
              </a:ext>
            </a:extLst>
          </p:cNvPr>
          <p:cNvSpPr txBox="1"/>
          <p:nvPr/>
        </p:nvSpPr>
        <p:spPr>
          <a:xfrm>
            <a:off x="0" y="1642056"/>
            <a:ext cx="12192000" cy="4154984"/>
          </a:xfrm>
          <a:prstGeom prst="rect">
            <a:avLst/>
          </a:prstGeom>
          <a:noFill/>
        </p:spPr>
        <p:txBody>
          <a:bodyPr wrap="square" rtlCol="0">
            <a:spAutoFit/>
          </a:bodyPr>
          <a:lstStyle/>
          <a:p>
            <a:pPr algn="ctr"/>
            <a:r>
              <a:rPr kumimoji="1" lang="ja-JP" altLang="en-US" sz="8800" b="1" dirty="0">
                <a:latin typeface="游明朝" panose="02020400000000000000" pitchFamily="18" charset="-128"/>
                <a:ea typeface="游明朝" panose="02020400000000000000" pitchFamily="18" charset="-128"/>
              </a:rPr>
              <a:t>どのような方に、</a:t>
            </a:r>
            <a:endParaRPr kumimoji="1" lang="en-US" altLang="ja-JP" sz="8800" b="1" dirty="0">
              <a:latin typeface="游明朝" panose="02020400000000000000" pitchFamily="18" charset="-128"/>
              <a:ea typeface="游明朝" panose="02020400000000000000" pitchFamily="18" charset="-128"/>
            </a:endParaRPr>
          </a:p>
          <a:p>
            <a:pPr algn="ctr"/>
            <a:r>
              <a:rPr kumimoji="1" lang="ja-JP" altLang="en-US" sz="8800" b="1" dirty="0">
                <a:latin typeface="游明朝" panose="02020400000000000000" pitchFamily="18" charset="-128"/>
                <a:ea typeface="游明朝" panose="02020400000000000000" pitchFamily="18" charset="-128"/>
              </a:rPr>
              <a:t>どのような言葉で、</a:t>
            </a:r>
            <a:endParaRPr kumimoji="1" lang="en-US" altLang="ja-JP" sz="8800" b="1" dirty="0">
              <a:latin typeface="游明朝" panose="02020400000000000000" pitchFamily="18" charset="-128"/>
              <a:ea typeface="游明朝" panose="02020400000000000000" pitchFamily="18" charset="-128"/>
            </a:endParaRPr>
          </a:p>
          <a:p>
            <a:pPr algn="ctr"/>
            <a:r>
              <a:rPr kumimoji="1" lang="en-US" altLang="ja-JP" sz="8800" b="1" dirty="0">
                <a:latin typeface="游明朝" panose="02020400000000000000" pitchFamily="18" charset="-128"/>
                <a:ea typeface="游明朝" panose="02020400000000000000" pitchFamily="18" charset="-128"/>
              </a:rPr>
              <a:t>JC</a:t>
            </a:r>
            <a:r>
              <a:rPr kumimoji="1" lang="ja-JP" altLang="en-US" sz="8800" b="1" dirty="0">
                <a:latin typeface="游明朝" panose="02020400000000000000" pitchFamily="18" charset="-128"/>
                <a:ea typeface="游明朝" panose="02020400000000000000" pitchFamily="18" charset="-128"/>
              </a:rPr>
              <a:t>を説明しますか？</a:t>
            </a:r>
          </a:p>
        </p:txBody>
      </p:sp>
    </p:spTree>
    <p:extLst>
      <p:ext uri="{BB962C8B-B14F-4D97-AF65-F5344CB8AC3E}">
        <p14:creationId xmlns:p14="http://schemas.microsoft.com/office/powerpoint/2010/main" val="261123341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BA612F3B-A111-1188-9FCE-ADEF0A9CD61C}"/>
              </a:ext>
            </a:extLst>
          </p:cNvPr>
          <p:cNvSpPr txBox="1">
            <a:spLocks/>
          </p:cNvSpPr>
          <p:nvPr/>
        </p:nvSpPr>
        <p:spPr>
          <a:xfrm>
            <a:off x="1277257" y="0"/>
            <a:ext cx="9637486"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dist"/>
            <a:r>
              <a:rPr lang="ja-JP" altLang="en-US" sz="13800" b="1" dirty="0">
                <a:latin typeface="游明朝" panose="02020400000000000000" pitchFamily="18" charset="-128"/>
                <a:ea typeface="游明朝" panose="02020400000000000000" pitchFamily="18" charset="-128"/>
              </a:rPr>
              <a:t>出向者報告</a:t>
            </a:r>
          </a:p>
        </p:txBody>
      </p:sp>
    </p:spTree>
    <p:extLst>
      <p:ext uri="{BB962C8B-B14F-4D97-AF65-F5344CB8AC3E}">
        <p14:creationId xmlns:p14="http://schemas.microsoft.com/office/powerpoint/2010/main" val="49907038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991D3BFC-3852-06A8-2D66-CFEED233C202}"/>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1500" b="1" dirty="0">
                <a:latin typeface="游明朝" panose="02020400000000000000" pitchFamily="18" charset="-128"/>
                <a:ea typeface="游明朝" panose="02020400000000000000" pitchFamily="18" charset="-128"/>
              </a:rPr>
              <a:t>報告・依頼事項</a:t>
            </a:r>
          </a:p>
        </p:txBody>
      </p:sp>
    </p:spTree>
    <p:extLst>
      <p:ext uri="{BB962C8B-B14F-4D97-AF65-F5344CB8AC3E}">
        <p14:creationId xmlns:p14="http://schemas.microsoft.com/office/powerpoint/2010/main" val="348568239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29812EDB-797D-238D-EB43-9D4C3B235F2C}"/>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20000"/>
              </a:lnSpc>
            </a:pPr>
            <a:r>
              <a:rPr lang="ja-JP" altLang="en-US" sz="13800" b="1" dirty="0">
                <a:latin typeface="游明朝" panose="02020400000000000000" pitchFamily="18" charset="-128"/>
                <a:ea typeface="游明朝" panose="02020400000000000000" pitchFamily="18" charset="-128"/>
              </a:rPr>
              <a:t>次回例会</a:t>
            </a:r>
            <a:endParaRPr lang="en-US" altLang="ja-JP" sz="13800" b="1" dirty="0">
              <a:latin typeface="游明朝" panose="02020400000000000000" pitchFamily="18" charset="-128"/>
              <a:ea typeface="游明朝" panose="02020400000000000000" pitchFamily="18" charset="-128"/>
            </a:endParaRPr>
          </a:p>
          <a:p>
            <a:pPr algn="ctr">
              <a:lnSpc>
                <a:spcPct val="120000"/>
              </a:lnSpc>
            </a:pPr>
            <a:r>
              <a:rPr lang="en-US" altLang="ja-JP" sz="13800" b="1" dirty="0">
                <a:latin typeface="游明朝" panose="02020400000000000000" pitchFamily="18" charset="-128"/>
                <a:ea typeface="游明朝" panose="02020400000000000000" pitchFamily="18" charset="-128"/>
              </a:rPr>
              <a:t>PR</a:t>
            </a:r>
            <a:r>
              <a:rPr lang="ja-JP" altLang="en-US" sz="13800" b="1" dirty="0">
                <a:latin typeface="游明朝" panose="02020400000000000000" pitchFamily="18" charset="-128"/>
                <a:ea typeface="游明朝" panose="02020400000000000000" pitchFamily="18" charset="-128"/>
              </a:rPr>
              <a:t>タイム</a:t>
            </a:r>
          </a:p>
        </p:txBody>
      </p:sp>
    </p:spTree>
    <p:extLst>
      <p:ext uri="{BB962C8B-B14F-4D97-AF65-F5344CB8AC3E}">
        <p14:creationId xmlns:p14="http://schemas.microsoft.com/office/powerpoint/2010/main" val="4192800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29812EDB-797D-238D-EB43-9D4C3B235F2C}"/>
              </a:ext>
            </a:extLst>
          </p:cNvPr>
          <p:cNvSpPr txBox="1">
            <a:spLocks/>
          </p:cNvSpPr>
          <p:nvPr/>
        </p:nvSpPr>
        <p:spPr>
          <a:xfrm>
            <a:off x="1683657" y="0"/>
            <a:ext cx="8824686"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dist"/>
            <a:r>
              <a:rPr kumimoji="1" lang="ja-JP" altLang="en-US" sz="16600" b="1" dirty="0">
                <a:latin typeface="游明朝" panose="02020400000000000000" pitchFamily="18" charset="-128"/>
                <a:ea typeface="游明朝" panose="02020400000000000000" pitchFamily="18" charset="-128"/>
              </a:rPr>
              <a:t>監事所見</a:t>
            </a:r>
            <a:endParaRPr lang="ja-JP" altLang="en-US" sz="16600" b="1"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49436199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29812EDB-797D-238D-EB43-9D4C3B235F2C}"/>
              </a:ext>
            </a:extLst>
          </p:cNvPr>
          <p:cNvSpPr txBox="1">
            <a:spLocks/>
          </p:cNvSpPr>
          <p:nvPr/>
        </p:nvSpPr>
        <p:spPr>
          <a:xfrm>
            <a:off x="1611086" y="0"/>
            <a:ext cx="8969828"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dist"/>
            <a:r>
              <a:rPr kumimoji="1" lang="ja-JP" altLang="en-US" sz="16600" b="1" dirty="0">
                <a:latin typeface="游明朝" panose="02020400000000000000" pitchFamily="18" charset="-128"/>
                <a:ea typeface="游明朝" panose="02020400000000000000" pitchFamily="18" charset="-128"/>
              </a:rPr>
              <a:t>閉会の辞</a:t>
            </a:r>
            <a:endParaRPr lang="ja-JP" altLang="en-US" sz="16600" b="1"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91965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B36615EB-73CC-5107-2288-3D8C3E996804}"/>
              </a:ext>
            </a:extLst>
          </p:cNvPr>
          <p:cNvPicPr>
            <a:picLocks noChangeAspect="1"/>
          </p:cNvPicPr>
          <p:nvPr/>
        </p:nvPicPr>
        <p:blipFill>
          <a:blip r:embed="rId3"/>
          <a:stretch>
            <a:fillRect/>
          </a:stretch>
        </p:blipFill>
        <p:spPr>
          <a:xfrm>
            <a:off x="5088298" y="373106"/>
            <a:ext cx="2015404" cy="796787"/>
          </a:xfrm>
          <a:prstGeom prst="rect">
            <a:avLst/>
          </a:prstGeom>
        </p:spPr>
      </p:pic>
      <p:sp>
        <p:nvSpPr>
          <p:cNvPr id="7" name="テキスト ボックス 6">
            <a:extLst>
              <a:ext uri="{FF2B5EF4-FFF2-40B4-BE49-F238E27FC236}">
                <a16:creationId xmlns:a16="http://schemas.microsoft.com/office/drawing/2014/main" id="{806760C8-A252-BE56-584D-BD4413C9FE4C}"/>
              </a:ext>
            </a:extLst>
          </p:cNvPr>
          <p:cNvSpPr txBox="1"/>
          <p:nvPr/>
        </p:nvSpPr>
        <p:spPr>
          <a:xfrm>
            <a:off x="0" y="1919936"/>
            <a:ext cx="12192000" cy="1847814"/>
          </a:xfrm>
          <a:prstGeom prst="rect">
            <a:avLst/>
          </a:prstGeom>
          <a:noFill/>
        </p:spPr>
        <p:txBody>
          <a:bodyPr wrap="square">
            <a:spAutoFit/>
          </a:bodyPr>
          <a:lstStyle/>
          <a:p>
            <a:pPr algn="ctr">
              <a:lnSpc>
                <a:spcPct val="150000"/>
              </a:lnSpc>
            </a:pPr>
            <a:r>
              <a:rPr lang="en-US" altLang="ja-JP" sz="4000" b="1" i="0" dirty="0">
                <a:solidFill>
                  <a:srgbClr val="000000"/>
                </a:solidFill>
                <a:effectLst/>
                <a:latin typeface="游明朝 Demibold" panose="02020600000000000000" pitchFamily="18" charset="-128"/>
                <a:ea typeface="游明朝 Demibold" panose="02020600000000000000" pitchFamily="18" charset="-128"/>
              </a:rPr>
              <a:t>JCI Vision:</a:t>
            </a:r>
            <a:br>
              <a:rPr lang="en-US" altLang="ja-JP" sz="4000" b="1" dirty="0">
                <a:latin typeface="游明朝" panose="02020400000000000000" pitchFamily="18" charset="-128"/>
                <a:ea typeface="游明朝" panose="02020400000000000000" pitchFamily="18" charset="-128"/>
              </a:rPr>
            </a:br>
            <a:r>
              <a:rPr lang="en-US" altLang="ja-JP" sz="4000" b="1" i="0" dirty="0">
                <a:solidFill>
                  <a:srgbClr val="000000"/>
                </a:solidFill>
                <a:effectLst/>
                <a:latin typeface="游明朝" panose="02020400000000000000" pitchFamily="18" charset="-128"/>
                <a:ea typeface="游明朝" panose="02020400000000000000" pitchFamily="18" charset="-128"/>
              </a:rPr>
              <a:t>To be the foremost global network of young leaders.</a:t>
            </a:r>
            <a:endParaRPr lang="ja-JP" altLang="en-US" sz="3600" b="1" dirty="0">
              <a:latin typeface="游明朝" panose="02020400000000000000" pitchFamily="18" charset="-128"/>
              <a:ea typeface="游明朝" panose="02020400000000000000" pitchFamily="18" charset="-128"/>
            </a:endParaRPr>
          </a:p>
        </p:txBody>
      </p:sp>
      <p:sp>
        <p:nvSpPr>
          <p:cNvPr id="4" name="テキスト ボックス 3">
            <a:extLst>
              <a:ext uri="{FF2B5EF4-FFF2-40B4-BE49-F238E27FC236}">
                <a16:creationId xmlns:a16="http://schemas.microsoft.com/office/drawing/2014/main" id="{53B3D232-1140-1BA2-8817-B7ED0F69BA20}"/>
              </a:ext>
            </a:extLst>
          </p:cNvPr>
          <p:cNvSpPr txBox="1"/>
          <p:nvPr/>
        </p:nvSpPr>
        <p:spPr>
          <a:xfrm>
            <a:off x="0" y="4713514"/>
            <a:ext cx="12192000" cy="674800"/>
          </a:xfrm>
          <a:prstGeom prst="rect">
            <a:avLst/>
          </a:prstGeom>
          <a:noFill/>
        </p:spPr>
        <p:txBody>
          <a:bodyPr wrap="square">
            <a:spAutoFit/>
          </a:bodyPr>
          <a:lstStyle/>
          <a:p>
            <a:pPr algn="ctr">
              <a:lnSpc>
                <a:spcPct val="150000"/>
              </a:lnSpc>
            </a:pPr>
            <a:r>
              <a:rPr lang="ja-JP" altLang="en-US" sz="2800" b="1" i="0" dirty="0">
                <a:solidFill>
                  <a:srgbClr val="000000"/>
                </a:solidFill>
                <a:effectLst/>
                <a:latin typeface="游明朝" panose="02020400000000000000" pitchFamily="18" charset="-128"/>
                <a:ea typeface="游明朝" panose="02020400000000000000" pitchFamily="18" charset="-128"/>
              </a:rPr>
              <a:t>青年会議所が、若きリーダーの国際的ネットワークを先導する組織となる。</a:t>
            </a:r>
            <a:endParaRPr lang="ja-JP" altLang="en-US" sz="2800" b="1"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9668711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29812EDB-797D-238D-EB43-9D4C3B235F2C}"/>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10000"/>
              </a:lnSpc>
            </a:pPr>
            <a:r>
              <a:rPr lang="en-US" altLang="ja-JP" sz="11500" b="1" dirty="0">
                <a:latin typeface="游明朝" panose="02020400000000000000" pitchFamily="18" charset="-128"/>
                <a:ea typeface="游明朝" panose="02020400000000000000" pitchFamily="18" charset="-128"/>
              </a:rPr>
              <a:t>JC</a:t>
            </a:r>
            <a:r>
              <a:rPr lang="ja-JP" altLang="en-US" sz="11500" b="1" dirty="0">
                <a:latin typeface="游明朝" panose="02020400000000000000" pitchFamily="18" charset="-128"/>
                <a:ea typeface="游明朝" panose="02020400000000000000" pitchFamily="18" charset="-128"/>
              </a:rPr>
              <a:t>宣言文朗読</a:t>
            </a:r>
            <a:br>
              <a:rPr lang="en-US" altLang="ja-JP" sz="11500" b="1" dirty="0">
                <a:latin typeface="游明朝" panose="02020400000000000000" pitchFamily="18" charset="-128"/>
                <a:ea typeface="游明朝" panose="02020400000000000000" pitchFamily="18" charset="-128"/>
              </a:rPr>
            </a:br>
            <a:r>
              <a:rPr lang="ja-JP" altLang="en-US" sz="11500" b="1" dirty="0">
                <a:latin typeface="游明朝" panose="02020400000000000000" pitchFamily="18" charset="-128"/>
                <a:ea typeface="游明朝" panose="02020400000000000000" pitchFamily="18" charset="-128"/>
              </a:rPr>
              <a:t>並びに綱領唱和</a:t>
            </a:r>
          </a:p>
        </p:txBody>
      </p:sp>
    </p:spTree>
    <p:extLst>
      <p:ext uri="{BB962C8B-B14F-4D97-AF65-F5344CB8AC3E}">
        <p14:creationId xmlns:p14="http://schemas.microsoft.com/office/powerpoint/2010/main" val="250356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B36615EB-73CC-5107-2288-3D8C3E996804}"/>
              </a:ext>
            </a:extLst>
          </p:cNvPr>
          <p:cNvPicPr>
            <a:picLocks noChangeAspect="1"/>
          </p:cNvPicPr>
          <p:nvPr/>
        </p:nvPicPr>
        <p:blipFill>
          <a:blip r:embed="rId3"/>
          <a:stretch>
            <a:fillRect/>
          </a:stretch>
        </p:blipFill>
        <p:spPr>
          <a:xfrm>
            <a:off x="5088298" y="373106"/>
            <a:ext cx="2015404" cy="796787"/>
          </a:xfrm>
          <a:prstGeom prst="rect">
            <a:avLst/>
          </a:prstGeom>
        </p:spPr>
      </p:pic>
      <p:sp>
        <p:nvSpPr>
          <p:cNvPr id="7" name="テキスト ボックス 6">
            <a:extLst>
              <a:ext uri="{FF2B5EF4-FFF2-40B4-BE49-F238E27FC236}">
                <a16:creationId xmlns:a16="http://schemas.microsoft.com/office/drawing/2014/main" id="{806760C8-A252-BE56-584D-BD4413C9FE4C}"/>
              </a:ext>
            </a:extLst>
          </p:cNvPr>
          <p:cNvSpPr txBox="1"/>
          <p:nvPr/>
        </p:nvSpPr>
        <p:spPr>
          <a:xfrm>
            <a:off x="0" y="1345962"/>
            <a:ext cx="12192000" cy="4996240"/>
          </a:xfrm>
          <a:prstGeom prst="rect">
            <a:avLst/>
          </a:prstGeom>
          <a:noFill/>
        </p:spPr>
        <p:txBody>
          <a:bodyPr wrap="square">
            <a:spAutoFit/>
          </a:bodyPr>
          <a:lstStyle/>
          <a:p>
            <a:pPr algn="ctr">
              <a:lnSpc>
                <a:spcPct val="150000"/>
              </a:lnSpc>
            </a:pPr>
            <a:r>
              <a:rPr lang="en-US" altLang="ja-JP" sz="3600" b="1" i="0" dirty="0">
                <a:solidFill>
                  <a:srgbClr val="000000"/>
                </a:solidFill>
                <a:effectLst/>
                <a:latin typeface="游明朝 Demibold" panose="02020600000000000000" pitchFamily="18" charset="-128"/>
                <a:ea typeface="游明朝 Demibold" panose="02020600000000000000" pitchFamily="18" charset="-128"/>
              </a:rPr>
              <a:t>JC</a:t>
            </a:r>
            <a:r>
              <a:rPr lang="ja-JP" altLang="en-US" sz="3600" b="1" i="0" dirty="0">
                <a:solidFill>
                  <a:srgbClr val="000000"/>
                </a:solidFill>
                <a:effectLst/>
                <a:latin typeface="游明朝 Demibold" panose="02020600000000000000" pitchFamily="18" charset="-128"/>
                <a:ea typeface="游明朝 Demibold" panose="02020600000000000000" pitchFamily="18" charset="-128"/>
              </a:rPr>
              <a:t>宣言</a:t>
            </a:r>
            <a:br>
              <a:rPr lang="en-US" altLang="ja-JP" sz="3600" b="1" dirty="0">
                <a:latin typeface="游明朝" panose="02020400000000000000" pitchFamily="18" charset="-128"/>
                <a:ea typeface="游明朝" panose="02020400000000000000" pitchFamily="18" charset="-128"/>
              </a:rPr>
            </a:br>
            <a:r>
              <a:rPr lang="ja-JP" altLang="en-US" sz="3600" b="1" i="0" dirty="0">
                <a:solidFill>
                  <a:srgbClr val="000000"/>
                </a:solidFill>
                <a:effectLst/>
                <a:latin typeface="游明朝" panose="02020400000000000000" pitchFamily="18" charset="-128"/>
                <a:ea typeface="游明朝" panose="02020400000000000000" pitchFamily="18" charset="-128"/>
              </a:rPr>
              <a:t>日本の青年会議所は</a:t>
            </a:r>
            <a:br>
              <a:rPr lang="ja-JP" altLang="en-US" sz="3600" b="1" dirty="0">
                <a:latin typeface="游明朝" panose="02020400000000000000" pitchFamily="18" charset="-128"/>
                <a:ea typeface="游明朝" panose="02020400000000000000" pitchFamily="18" charset="-128"/>
              </a:rPr>
            </a:br>
            <a:r>
              <a:rPr lang="ja-JP" altLang="en-US" sz="3600" b="1" i="0" dirty="0">
                <a:solidFill>
                  <a:srgbClr val="000000"/>
                </a:solidFill>
                <a:effectLst/>
                <a:latin typeface="游明朝" panose="02020400000000000000" pitchFamily="18" charset="-128"/>
                <a:ea typeface="游明朝" panose="02020400000000000000" pitchFamily="18" charset="-128"/>
              </a:rPr>
              <a:t>希望をもたらす変革の起点として</a:t>
            </a:r>
            <a:br>
              <a:rPr lang="ja-JP" altLang="en-US" sz="3600" b="1" dirty="0">
                <a:latin typeface="游明朝" panose="02020400000000000000" pitchFamily="18" charset="-128"/>
                <a:ea typeface="游明朝" panose="02020400000000000000" pitchFamily="18" charset="-128"/>
              </a:rPr>
            </a:br>
            <a:r>
              <a:rPr lang="ja-JP" altLang="en-US" sz="3600" b="1" i="0" dirty="0">
                <a:solidFill>
                  <a:srgbClr val="000000"/>
                </a:solidFill>
                <a:effectLst/>
                <a:latin typeface="游明朝" panose="02020400000000000000" pitchFamily="18" charset="-128"/>
                <a:ea typeface="游明朝" panose="02020400000000000000" pitchFamily="18" charset="-128"/>
              </a:rPr>
              <a:t>輝く個性が調和する未来を描き</a:t>
            </a:r>
            <a:br>
              <a:rPr lang="ja-JP" altLang="en-US" sz="3600" b="1" dirty="0">
                <a:latin typeface="游明朝" panose="02020400000000000000" pitchFamily="18" charset="-128"/>
                <a:ea typeface="游明朝" panose="02020400000000000000" pitchFamily="18" charset="-128"/>
              </a:rPr>
            </a:br>
            <a:r>
              <a:rPr lang="ja-JP" altLang="en-US" sz="3600" b="1" i="0" dirty="0">
                <a:solidFill>
                  <a:srgbClr val="000000"/>
                </a:solidFill>
                <a:effectLst/>
                <a:latin typeface="游明朝" panose="02020400000000000000" pitchFamily="18" charset="-128"/>
                <a:ea typeface="游明朝" panose="02020400000000000000" pitchFamily="18" charset="-128"/>
              </a:rPr>
              <a:t>社会の課題を解決することで</a:t>
            </a:r>
            <a:br>
              <a:rPr lang="ja-JP" altLang="en-US" sz="3600" b="1" dirty="0">
                <a:latin typeface="游明朝" panose="02020400000000000000" pitchFamily="18" charset="-128"/>
                <a:ea typeface="游明朝" panose="02020400000000000000" pitchFamily="18" charset="-128"/>
              </a:rPr>
            </a:br>
            <a:r>
              <a:rPr lang="ja-JP" altLang="en-US" sz="3600" b="1" i="0" dirty="0">
                <a:solidFill>
                  <a:srgbClr val="000000"/>
                </a:solidFill>
                <a:effectLst/>
                <a:latin typeface="游明朝" panose="02020400000000000000" pitchFamily="18" charset="-128"/>
                <a:ea typeface="游明朝" panose="02020400000000000000" pitchFamily="18" charset="-128"/>
              </a:rPr>
              <a:t>持続可能な地域を創ることを誓う。</a:t>
            </a:r>
            <a:endParaRPr lang="ja-JP" altLang="en-US" sz="3600" b="1"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6562814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B36615EB-73CC-5107-2288-3D8C3E996804}"/>
              </a:ext>
            </a:extLst>
          </p:cNvPr>
          <p:cNvPicPr>
            <a:picLocks noChangeAspect="1"/>
          </p:cNvPicPr>
          <p:nvPr/>
        </p:nvPicPr>
        <p:blipFill>
          <a:blip r:embed="rId3"/>
          <a:stretch>
            <a:fillRect/>
          </a:stretch>
        </p:blipFill>
        <p:spPr>
          <a:xfrm>
            <a:off x="5088298" y="373106"/>
            <a:ext cx="2015404" cy="796787"/>
          </a:xfrm>
          <a:prstGeom prst="rect">
            <a:avLst/>
          </a:prstGeom>
        </p:spPr>
      </p:pic>
      <p:sp>
        <p:nvSpPr>
          <p:cNvPr id="7" name="テキスト ボックス 6">
            <a:extLst>
              <a:ext uri="{FF2B5EF4-FFF2-40B4-BE49-F238E27FC236}">
                <a16:creationId xmlns:a16="http://schemas.microsoft.com/office/drawing/2014/main" id="{806760C8-A252-BE56-584D-BD4413C9FE4C}"/>
              </a:ext>
            </a:extLst>
          </p:cNvPr>
          <p:cNvSpPr txBox="1"/>
          <p:nvPr/>
        </p:nvSpPr>
        <p:spPr>
          <a:xfrm>
            <a:off x="0" y="1476590"/>
            <a:ext cx="12192000" cy="5088573"/>
          </a:xfrm>
          <a:prstGeom prst="rect">
            <a:avLst/>
          </a:prstGeom>
          <a:noFill/>
        </p:spPr>
        <p:txBody>
          <a:bodyPr wrap="square">
            <a:spAutoFit/>
          </a:bodyPr>
          <a:lstStyle/>
          <a:p>
            <a:pPr algn="ctr">
              <a:lnSpc>
                <a:spcPct val="150000"/>
              </a:lnSpc>
            </a:pPr>
            <a:r>
              <a:rPr lang="ja-JP" altLang="en-US" sz="4000" b="1" dirty="0">
                <a:latin typeface="游明朝 Demibold" panose="02020600000000000000" pitchFamily="18" charset="-128"/>
                <a:ea typeface="游明朝 Demibold" panose="02020600000000000000" pitchFamily="18" charset="-128"/>
              </a:rPr>
              <a:t>綱領</a:t>
            </a:r>
            <a:br>
              <a:rPr lang="en-US" altLang="ja-JP" sz="3600" b="1" dirty="0">
                <a:latin typeface="游明朝" panose="02020400000000000000" pitchFamily="18" charset="-128"/>
                <a:ea typeface="游明朝" panose="02020400000000000000" pitchFamily="18" charset="-128"/>
              </a:rPr>
            </a:br>
            <a:r>
              <a:rPr lang="ja-JP" altLang="en-US" sz="3600" b="1" i="0" dirty="0">
                <a:solidFill>
                  <a:srgbClr val="000000"/>
                </a:solidFill>
                <a:effectLst/>
                <a:latin typeface="游明朝" panose="02020400000000000000" pitchFamily="18" charset="-128"/>
                <a:ea typeface="游明朝" panose="02020400000000000000" pitchFamily="18" charset="-128"/>
              </a:rPr>
              <a:t>われわれ</a:t>
            </a:r>
            <a:r>
              <a:rPr lang="en-US" altLang="ja-JP" sz="3600" b="1" i="0" dirty="0">
                <a:solidFill>
                  <a:srgbClr val="000000"/>
                </a:solidFill>
                <a:effectLst/>
                <a:latin typeface="游明朝" panose="02020400000000000000" pitchFamily="18" charset="-128"/>
                <a:ea typeface="游明朝" panose="02020400000000000000" pitchFamily="18" charset="-128"/>
              </a:rPr>
              <a:t>JAYCEE</a:t>
            </a:r>
            <a:r>
              <a:rPr lang="ja-JP" altLang="en-US" sz="3600" b="1" i="0" dirty="0">
                <a:solidFill>
                  <a:srgbClr val="000000"/>
                </a:solidFill>
                <a:effectLst/>
                <a:latin typeface="游明朝" panose="02020400000000000000" pitchFamily="18" charset="-128"/>
                <a:ea typeface="游明朝" panose="02020400000000000000" pitchFamily="18" charset="-128"/>
              </a:rPr>
              <a:t>は</a:t>
            </a:r>
            <a:br>
              <a:rPr lang="ja-JP" altLang="en-US" sz="3600" b="1" dirty="0">
                <a:latin typeface="游明朝" panose="02020400000000000000" pitchFamily="18" charset="-128"/>
                <a:ea typeface="游明朝" panose="02020400000000000000" pitchFamily="18" charset="-128"/>
              </a:rPr>
            </a:br>
            <a:r>
              <a:rPr lang="ja-JP" altLang="en-US" sz="3600" b="1" i="0" dirty="0">
                <a:solidFill>
                  <a:srgbClr val="000000"/>
                </a:solidFill>
                <a:effectLst/>
                <a:latin typeface="游明朝" panose="02020400000000000000" pitchFamily="18" charset="-128"/>
                <a:ea typeface="游明朝" panose="02020400000000000000" pitchFamily="18" charset="-128"/>
              </a:rPr>
              <a:t>社会的・国家的・国際的な責任を自覚し</a:t>
            </a:r>
            <a:br>
              <a:rPr lang="ja-JP" altLang="en-US" sz="3600" b="1" dirty="0">
                <a:latin typeface="游明朝" panose="02020400000000000000" pitchFamily="18" charset="-128"/>
                <a:ea typeface="游明朝" panose="02020400000000000000" pitchFamily="18" charset="-128"/>
              </a:rPr>
            </a:br>
            <a:r>
              <a:rPr lang="ja-JP" altLang="en-US" sz="3600" b="1" i="0" dirty="0">
                <a:solidFill>
                  <a:srgbClr val="000000"/>
                </a:solidFill>
                <a:effectLst/>
                <a:latin typeface="游明朝" panose="02020400000000000000" pitchFamily="18" charset="-128"/>
                <a:ea typeface="游明朝" panose="02020400000000000000" pitchFamily="18" charset="-128"/>
              </a:rPr>
              <a:t>志を同じうする者相集い力を合わせ</a:t>
            </a:r>
            <a:br>
              <a:rPr lang="ja-JP" altLang="en-US" sz="3600" b="1" dirty="0">
                <a:latin typeface="游明朝" panose="02020400000000000000" pitchFamily="18" charset="-128"/>
                <a:ea typeface="游明朝" panose="02020400000000000000" pitchFamily="18" charset="-128"/>
              </a:rPr>
            </a:br>
            <a:r>
              <a:rPr lang="ja-JP" altLang="en-US" sz="3600" b="1" i="0" dirty="0">
                <a:solidFill>
                  <a:srgbClr val="000000"/>
                </a:solidFill>
                <a:effectLst/>
                <a:latin typeface="游明朝" panose="02020400000000000000" pitchFamily="18" charset="-128"/>
                <a:ea typeface="游明朝" panose="02020400000000000000" pitchFamily="18" charset="-128"/>
              </a:rPr>
              <a:t>青年としての英知と勇気と情熱をもって</a:t>
            </a:r>
            <a:br>
              <a:rPr lang="ja-JP" altLang="en-US" sz="3600" b="1" dirty="0">
                <a:latin typeface="游明朝" panose="02020400000000000000" pitchFamily="18" charset="-128"/>
                <a:ea typeface="游明朝" panose="02020400000000000000" pitchFamily="18" charset="-128"/>
              </a:rPr>
            </a:br>
            <a:r>
              <a:rPr lang="ja-JP" altLang="en-US" sz="3600" b="1" i="0" dirty="0">
                <a:solidFill>
                  <a:srgbClr val="000000"/>
                </a:solidFill>
                <a:effectLst/>
                <a:latin typeface="游明朝" panose="02020400000000000000" pitchFamily="18" charset="-128"/>
                <a:ea typeface="游明朝" panose="02020400000000000000" pitchFamily="18" charset="-128"/>
              </a:rPr>
              <a:t>明るい豊かな社会を築き上げよう。</a:t>
            </a:r>
            <a:endParaRPr lang="ja-JP" altLang="en-US" sz="3200" b="1"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6489481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1EBF990-00B7-4668-1FA8-2AD06E885B40}"/>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10000"/>
              </a:lnSpc>
            </a:pPr>
            <a:r>
              <a:rPr lang="ja-JP" altLang="en-US" sz="10600" b="1" dirty="0">
                <a:latin typeface="游明朝" panose="02020400000000000000" pitchFamily="18" charset="-128"/>
                <a:ea typeface="游明朝" panose="02020400000000000000" pitchFamily="18" charset="-128"/>
              </a:rPr>
              <a:t>スローガン唱和</a:t>
            </a:r>
          </a:p>
        </p:txBody>
      </p:sp>
    </p:spTree>
    <p:extLst>
      <p:ext uri="{BB962C8B-B14F-4D97-AF65-F5344CB8AC3E}">
        <p14:creationId xmlns:p14="http://schemas.microsoft.com/office/powerpoint/2010/main" val="35240817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グラフィックス 6">
            <a:extLst>
              <a:ext uri="{FF2B5EF4-FFF2-40B4-BE49-F238E27FC236}">
                <a16:creationId xmlns:a16="http://schemas.microsoft.com/office/drawing/2014/main" id="{C5C242C3-6880-1FBA-C5F7-2CF1D6C480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4319" y="1226318"/>
            <a:ext cx="10243362" cy="3127316"/>
          </a:xfrm>
          <a:prstGeom prst="rect">
            <a:avLst/>
          </a:prstGeom>
        </p:spPr>
      </p:pic>
    </p:spTree>
    <p:extLst>
      <p:ext uri="{BB962C8B-B14F-4D97-AF65-F5344CB8AC3E}">
        <p14:creationId xmlns:p14="http://schemas.microsoft.com/office/powerpoint/2010/main" val="3194088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10CC8398-F98D-BFBC-A78F-B0A0601A6BF3}"/>
              </a:ext>
            </a:extLst>
          </p:cNvPr>
          <p:cNvSpPr txBox="1">
            <a:spLocks/>
          </p:cNvSpPr>
          <p:nvPr/>
        </p:nvSpPr>
        <p:spPr>
          <a:xfrm>
            <a:off x="1248229" y="0"/>
            <a:ext cx="9695542"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dist"/>
            <a:r>
              <a:rPr lang="ja-JP" altLang="en-US" sz="13800" b="1" dirty="0">
                <a:latin typeface="游明朝" panose="02020400000000000000" pitchFamily="18" charset="-128"/>
                <a:ea typeface="游明朝" panose="02020400000000000000" pitchFamily="18" charset="-128"/>
              </a:rPr>
              <a:t>理事長挨拶</a:t>
            </a:r>
          </a:p>
        </p:txBody>
      </p:sp>
    </p:spTree>
    <p:extLst>
      <p:ext uri="{BB962C8B-B14F-4D97-AF65-F5344CB8AC3E}">
        <p14:creationId xmlns:p14="http://schemas.microsoft.com/office/powerpoint/2010/main" val="10212222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mmunity_scene_converted.png"/>
          <p:cNvPicPr>
            <a:picLocks noChangeAspect="1"/>
          </p:cNvPicPr>
          <p:nvPr/>
        </p:nvPicPr>
        <p:blipFill>
          <a:blip r:embed="rId2"/>
          <a:srcRect t="17282" b="7708"/>
          <a:stretch/>
        </p:blipFill>
        <p:spPr>
          <a:xfrm>
            <a:off x="1525604" y="-17820"/>
            <a:ext cx="9142396" cy="6857573"/>
          </a:xfrm>
          <a:prstGeom prst="rect">
            <a:avLst/>
          </a:prstGeom>
        </p:spPr>
      </p:pic>
      <p:pic>
        <p:nvPicPr>
          <p:cNvPr id="6" name="図 5">
            <a:extLst>
              <a:ext uri="{FF2B5EF4-FFF2-40B4-BE49-F238E27FC236}">
                <a16:creationId xmlns:a16="http://schemas.microsoft.com/office/drawing/2014/main" id="{5B8D6265-3110-06D5-2564-1B360F5D1D21}"/>
              </a:ext>
            </a:extLst>
          </p:cNvPr>
          <p:cNvPicPr>
            <a:picLocks noChangeAspect="1"/>
          </p:cNvPicPr>
          <p:nvPr/>
        </p:nvPicPr>
        <p:blipFill>
          <a:blip r:embed="rId3"/>
          <a:srcRect r="25032"/>
          <a:stretch/>
        </p:blipFill>
        <p:spPr>
          <a:xfrm>
            <a:off x="1525604" y="-60384"/>
            <a:ext cx="9142396" cy="6968596"/>
          </a:xfrm>
          <a:prstGeom prst="rect">
            <a:avLst/>
          </a:prstGeom>
        </p:spPr>
      </p:pic>
      <p:sp>
        <p:nvSpPr>
          <p:cNvPr id="2" name="Title 1"/>
          <p:cNvSpPr>
            <a:spLocks noGrp="1"/>
          </p:cNvSpPr>
          <p:nvPr>
            <p:ph type="ctrTitle"/>
          </p:nvPr>
        </p:nvSpPr>
        <p:spPr>
          <a:xfrm>
            <a:off x="1525604" y="2164080"/>
            <a:ext cx="9140792" cy="1996440"/>
          </a:xfrm>
        </p:spPr>
        <p:txBody>
          <a:bodyPr anchor="t">
            <a:normAutofit/>
          </a:bodyPr>
          <a:lstStyle/>
          <a:p>
            <a:pPr>
              <a:lnSpc>
                <a:spcPct val="90000"/>
              </a:lnSpc>
            </a:pPr>
            <a:r>
              <a:rPr lang="ja-JP" altLang="en-US" sz="13800" b="1" dirty="0">
                <a:solidFill>
                  <a:srgbClr val="FFFFFF"/>
                </a:solidFill>
                <a:effectLst>
                  <a:outerShdw blurRad="38100" dist="38100" dir="2700000" algn="tl">
                    <a:srgbClr val="000000">
                      <a:alpha val="43137"/>
                    </a:srgbClr>
                  </a:outerShdw>
                </a:effectLst>
              </a:rPr>
              <a:t>趣旨説明</a:t>
            </a:r>
          </a:p>
        </p:txBody>
      </p:sp>
      <p:sp>
        <p:nvSpPr>
          <p:cNvPr id="3" name="テキスト ボックス 2">
            <a:extLst>
              <a:ext uri="{FF2B5EF4-FFF2-40B4-BE49-F238E27FC236}">
                <a16:creationId xmlns:a16="http://schemas.microsoft.com/office/drawing/2014/main" id="{B8E40AE2-A852-B420-EC8F-F121CF4F220C}"/>
              </a:ext>
            </a:extLst>
          </p:cNvPr>
          <p:cNvSpPr txBox="1"/>
          <p:nvPr/>
        </p:nvSpPr>
        <p:spPr>
          <a:xfrm>
            <a:off x="2590800" y="4285070"/>
            <a:ext cx="6949440" cy="523220"/>
          </a:xfrm>
          <a:prstGeom prst="rect">
            <a:avLst/>
          </a:prstGeom>
          <a:solidFill>
            <a:schemeClr val="tx1"/>
          </a:solidFill>
        </p:spPr>
        <p:txBody>
          <a:bodyPr wrap="square">
            <a:spAutoFit/>
          </a:bodyPr>
          <a:lstStyle/>
          <a:p>
            <a:pPr algn="ctr">
              <a:defRPr/>
            </a:pPr>
            <a:r>
              <a:rPr kumimoji="1" lang="ja-JP" altLang="en-US" sz="2800" b="1" dirty="0">
                <a:solidFill>
                  <a:schemeClr val="bg1"/>
                </a:solidFill>
                <a:latin typeface="Calibri"/>
                <a:ea typeface="ＭＳ Ｐゴシック" panose="020B0600070205080204" pitchFamily="50" charset="-128"/>
              </a:rPr>
              <a:t>ブランディング委員会</a:t>
            </a:r>
            <a:r>
              <a:rPr kumimoji="1" lang="en-US" altLang="ja-JP" sz="2800" b="1" dirty="0">
                <a:solidFill>
                  <a:schemeClr val="bg1"/>
                </a:solidFill>
                <a:latin typeface="Calibri"/>
                <a:ea typeface="ＭＳ Ｐゴシック" panose="020B0600070205080204" pitchFamily="50" charset="-128"/>
              </a:rPr>
              <a:t> </a:t>
            </a:r>
            <a:r>
              <a:rPr kumimoji="1" lang="ja-JP" altLang="en-US" sz="2800" b="1" dirty="0">
                <a:solidFill>
                  <a:schemeClr val="bg1"/>
                </a:solidFill>
                <a:latin typeface="Calibri"/>
                <a:ea typeface="ＭＳ Ｐゴシック" panose="020B0600070205080204" pitchFamily="50" charset="-128"/>
              </a:rPr>
              <a:t>委員　杉本　崇　君</a:t>
            </a:r>
            <a:endParaRPr lang="ja-JP" altLang="en-US" sz="2800" b="1" dirty="0">
              <a:solidFill>
                <a:schemeClr val="bg1"/>
              </a:solidFill>
              <a:latin typeface="Calibri"/>
              <a:ea typeface="ＭＳ Ｐゴシック" panose="020B0600070205080204"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29812EDB-797D-238D-EB43-9D4C3B235F2C}"/>
              </a:ext>
            </a:extLst>
          </p:cNvPr>
          <p:cNvSpPr txBox="1">
            <a:spLocks/>
          </p:cNvSpPr>
          <p:nvPr/>
        </p:nvSpPr>
        <p:spPr>
          <a:xfrm>
            <a:off x="1494971" y="-1"/>
            <a:ext cx="9202058" cy="6858001"/>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dist"/>
            <a:r>
              <a:rPr lang="ja-JP" altLang="en-US" sz="16600" dirty="0">
                <a:latin typeface="游明朝 Demibold" panose="02020600000000000000" pitchFamily="18" charset="-128"/>
                <a:ea typeface="游明朝 Demibold" panose="02020600000000000000" pitchFamily="18" charset="-128"/>
              </a:rPr>
              <a:t>開会の辞</a:t>
            </a:r>
          </a:p>
        </p:txBody>
      </p:sp>
    </p:spTree>
    <p:extLst>
      <p:ext uri="{BB962C8B-B14F-4D97-AF65-F5344CB8AC3E}">
        <p14:creationId xmlns:p14="http://schemas.microsoft.com/office/powerpoint/2010/main" val="5319660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C8BA0D44-A49D-3503-9859-801F88EE115F}"/>
              </a:ext>
            </a:extLst>
          </p:cNvPr>
          <p:cNvSpPr/>
          <p:nvPr/>
        </p:nvSpPr>
        <p:spPr>
          <a:xfrm>
            <a:off x="2449975" y="1403430"/>
            <a:ext cx="7292050" cy="405114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lnSpc>
                <a:spcPct val="90000"/>
              </a:lnSpc>
              <a:spcBef>
                <a:spcPct val="0"/>
              </a:spcBef>
              <a:defRPr/>
            </a:pPr>
            <a:r>
              <a:rPr lang="ja-JP" altLang="en-US" sz="9600" b="1" dirty="0">
                <a:solidFill>
                  <a:srgbClr val="FFFFFF"/>
                </a:solidFill>
                <a:latin typeface="Calibri"/>
                <a:ea typeface="ＭＳ Ｐゴシック" panose="020B0600070205080204" pitchFamily="50" charset="-128"/>
                <a:cs typeface="+mj-cs"/>
              </a:rPr>
              <a:t>例会</a:t>
            </a:r>
            <a:endParaRPr lang="en-US" altLang="ja-JP" sz="9600" b="1" dirty="0">
              <a:solidFill>
                <a:srgbClr val="FFFFFF"/>
              </a:solidFill>
              <a:latin typeface="Calibri"/>
              <a:ea typeface="ＭＳ Ｐゴシック" panose="020B0600070205080204" pitchFamily="50" charset="-128"/>
              <a:cs typeface="+mj-cs"/>
            </a:endParaRPr>
          </a:p>
          <a:p>
            <a:pPr algn="ctr">
              <a:lnSpc>
                <a:spcPct val="90000"/>
              </a:lnSpc>
              <a:spcBef>
                <a:spcPct val="0"/>
              </a:spcBef>
              <a:defRPr/>
            </a:pPr>
            <a:r>
              <a:rPr lang="ja-JP" altLang="en-US" sz="9600" b="1" dirty="0">
                <a:solidFill>
                  <a:srgbClr val="FFFFFF"/>
                </a:solidFill>
                <a:latin typeface="Calibri"/>
                <a:ea typeface="ＭＳ Ｐゴシック" panose="020B0600070205080204" pitchFamily="50" charset="-128"/>
                <a:cs typeface="+mj-cs"/>
              </a:rPr>
              <a:t>背景</a:t>
            </a:r>
            <a:endParaRPr lang="en-US" altLang="ja-JP" sz="9600" b="1" dirty="0">
              <a:solidFill>
                <a:srgbClr val="FFFFFF"/>
              </a:solidFill>
              <a:latin typeface="Calibri"/>
              <a:ea typeface="ＭＳ Ｐゴシック" panose="020B0600070205080204" pitchFamily="50" charset="-128"/>
              <a:cs typeface="+mj-cs"/>
            </a:endParaRPr>
          </a:p>
        </p:txBody>
      </p:sp>
    </p:spTree>
    <p:extLst>
      <p:ext uri="{BB962C8B-B14F-4D97-AF65-F5344CB8AC3E}">
        <p14:creationId xmlns:p14="http://schemas.microsoft.com/office/powerpoint/2010/main" val="2233811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87F53-F2E8-F67C-50A4-A880162AB5BB}"/>
              </a:ext>
            </a:extLst>
          </p:cNvPr>
          <p:cNvSpPr txBox="1">
            <a:spLocks/>
          </p:cNvSpPr>
          <p:nvPr/>
        </p:nvSpPr>
        <p:spPr>
          <a:xfrm>
            <a:off x="1525604" y="602360"/>
            <a:ext cx="9142397" cy="755423"/>
          </a:xfrm>
          <a:prstGeom prst="rect">
            <a:avLst/>
          </a:prstGeom>
          <a:solidFill>
            <a:schemeClr val="tx1"/>
          </a:solidFill>
        </p:spPr>
        <p:txBody>
          <a:bodyPr vert="horz" lIns="91440" tIns="45720" rIns="91440" bIns="45720"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90000"/>
              </a:lnSpc>
              <a:defRPr/>
            </a:pPr>
            <a:r>
              <a:rPr lang="ja-JP" altLang="en-US" b="1" dirty="0">
                <a:solidFill>
                  <a:srgbClr val="FFFFFF"/>
                </a:solidFill>
                <a:latin typeface="Calibri"/>
                <a:ea typeface="ＭＳ Ｐゴシック" panose="020B0600070205080204" pitchFamily="50" charset="-128"/>
              </a:rPr>
              <a:t>２月度例会の背景</a:t>
            </a:r>
          </a:p>
        </p:txBody>
      </p:sp>
      <p:sp>
        <p:nvSpPr>
          <p:cNvPr id="3" name="テキスト ボックス 2">
            <a:extLst>
              <a:ext uri="{FF2B5EF4-FFF2-40B4-BE49-F238E27FC236}">
                <a16:creationId xmlns:a16="http://schemas.microsoft.com/office/drawing/2014/main" id="{6635AE22-6C10-0443-5EF6-1A50450463DA}"/>
              </a:ext>
            </a:extLst>
          </p:cNvPr>
          <p:cNvSpPr txBox="1"/>
          <p:nvPr/>
        </p:nvSpPr>
        <p:spPr>
          <a:xfrm>
            <a:off x="1953209" y="4883686"/>
            <a:ext cx="8528180" cy="1015663"/>
          </a:xfrm>
          <a:prstGeom prst="rect">
            <a:avLst/>
          </a:prstGeom>
          <a:noFill/>
        </p:spPr>
        <p:txBody>
          <a:bodyPr wrap="square">
            <a:spAutoFit/>
          </a:bodyPr>
          <a:lstStyle/>
          <a:p>
            <a:pPr algn="ctr">
              <a:defRPr/>
            </a:pPr>
            <a:r>
              <a:rPr kumimoji="1" lang="ja-JP" altLang="en-US" sz="2000" b="1" dirty="0">
                <a:solidFill>
                  <a:prstClr val="black"/>
                </a:solidFill>
                <a:latin typeface="Calibri"/>
                <a:ea typeface="ＭＳ Ｐゴシック" panose="020B0600070205080204" pitchFamily="50" charset="-128"/>
              </a:rPr>
              <a:t>会員自身が青年会議所活動を楽しみ、</a:t>
            </a:r>
            <a:endParaRPr kumimoji="1" lang="en-US" altLang="ja-JP" sz="2000" b="1" dirty="0">
              <a:solidFill>
                <a:prstClr val="black"/>
              </a:solidFill>
              <a:latin typeface="Calibri"/>
              <a:ea typeface="ＭＳ Ｐゴシック" panose="020B0600070205080204" pitchFamily="50" charset="-128"/>
            </a:endParaRPr>
          </a:p>
          <a:p>
            <a:pPr algn="ctr">
              <a:defRPr/>
            </a:pPr>
            <a:r>
              <a:rPr kumimoji="1" lang="ja-JP" altLang="en-US" sz="2000" b="1" dirty="0">
                <a:solidFill>
                  <a:prstClr val="black"/>
                </a:solidFill>
                <a:latin typeface="Calibri"/>
                <a:ea typeface="ＭＳ Ｐゴシック" panose="020B0600070205080204" pitchFamily="50" charset="-128"/>
              </a:rPr>
              <a:t>多くの方に青年会議所に参加してみたいと</a:t>
            </a:r>
            <a:endParaRPr kumimoji="1" lang="en-US" altLang="ja-JP" sz="2000" b="1" dirty="0">
              <a:solidFill>
                <a:prstClr val="black"/>
              </a:solidFill>
              <a:latin typeface="Calibri"/>
              <a:ea typeface="ＭＳ Ｐゴシック" panose="020B0600070205080204" pitchFamily="50" charset="-128"/>
            </a:endParaRPr>
          </a:p>
          <a:p>
            <a:pPr algn="ctr">
              <a:defRPr/>
            </a:pPr>
            <a:r>
              <a:rPr kumimoji="1" lang="ja-JP" altLang="en-US" sz="2000" b="1" dirty="0">
                <a:solidFill>
                  <a:prstClr val="black"/>
                </a:solidFill>
                <a:latin typeface="Calibri"/>
                <a:ea typeface="ＭＳ Ｐゴシック" panose="020B0600070205080204" pitchFamily="50" charset="-128"/>
              </a:rPr>
              <a:t>思っていただくことが会員拡大活動の第一歩です。</a:t>
            </a:r>
            <a:endParaRPr lang="ja-JP" altLang="en-US" sz="2000" b="1" dirty="0">
              <a:solidFill>
                <a:prstClr val="black"/>
              </a:solidFill>
              <a:latin typeface="Calibri"/>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27DD7E46-5FC2-2125-581D-EFC346C2AD64}"/>
              </a:ext>
            </a:extLst>
          </p:cNvPr>
          <p:cNvSpPr txBox="1"/>
          <p:nvPr/>
        </p:nvSpPr>
        <p:spPr>
          <a:xfrm>
            <a:off x="1525604" y="1873193"/>
            <a:ext cx="9142397" cy="2800767"/>
          </a:xfrm>
          <a:prstGeom prst="rect">
            <a:avLst/>
          </a:prstGeom>
          <a:noFill/>
        </p:spPr>
        <p:txBody>
          <a:bodyPr wrap="square">
            <a:spAutoFit/>
          </a:bodyPr>
          <a:lstStyle/>
          <a:p>
            <a:pPr algn="ctr">
              <a:defRPr/>
            </a:pPr>
            <a:r>
              <a:rPr lang="ja-JP" altLang="en-US" sz="8800" b="1" dirty="0"/>
              <a:t>楽しさ</a:t>
            </a:r>
            <a:r>
              <a:rPr lang="ja-JP" altLang="en-US" sz="6600" b="1" dirty="0"/>
              <a:t>が</a:t>
            </a:r>
            <a:r>
              <a:rPr lang="ja-JP" altLang="en-US" sz="8800" b="1" dirty="0"/>
              <a:t>広がる</a:t>
            </a:r>
            <a:endParaRPr lang="en-US" altLang="ja-JP" sz="8800" b="1" dirty="0"/>
          </a:p>
          <a:p>
            <a:pPr algn="ctr">
              <a:defRPr/>
            </a:pPr>
            <a:r>
              <a:rPr lang="ja-JP" altLang="en-US" sz="8800" b="1" dirty="0"/>
              <a:t>会員拡大</a:t>
            </a:r>
            <a:r>
              <a:rPr lang="ja-JP" altLang="en-US" sz="6600" b="1" dirty="0"/>
              <a:t>の</a:t>
            </a:r>
            <a:r>
              <a:rPr lang="ja-JP" altLang="en-US" sz="8800" b="1" dirty="0"/>
              <a:t>第一歩</a:t>
            </a:r>
            <a:endParaRPr lang="ja-JP" altLang="en-US" sz="8800" b="1" dirty="0">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13404530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967F99D7-5428-AA65-7DAD-5DAF9F3E9130}"/>
              </a:ext>
            </a:extLst>
          </p:cNvPr>
          <p:cNvSpPr txBox="1"/>
          <p:nvPr/>
        </p:nvSpPr>
        <p:spPr>
          <a:xfrm>
            <a:off x="5349662" y="1399489"/>
            <a:ext cx="6767227" cy="3785652"/>
          </a:xfrm>
          <a:prstGeom prst="rect">
            <a:avLst/>
          </a:prstGeom>
          <a:noFill/>
        </p:spPr>
        <p:txBody>
          <a:bodyPr wrap="square">
            <a:spAutoFit/>
          </a:bodyPr>
          <a:lstStyle/>
          <a:p>
            <a:pPr>
              <a:defRPr/>
            </a:pPr>
            <a:r>
              <a:rPr kumimoji="1" lang="ja-JP" altLang="en-US" sz="6000" b="1" dirty="0">
                <a:solidFill>
                  <a:prstClr val="black"/>
                </a:solidFill>
                <a:latin typeface="Calibri"/>
                <a:ea typeface="ＭＳ Ｐゴシック" panose="020B0600070205080204" pitchFamily="50" charset="-128"/>
              </a:rPr>
              <a:t>しかし、</a:t>
            </a:r>
            <a:endParaRPr kumimoji="1" lang="en-US" altLang="ja-JP" sz="6000" b="1" dirty="0">
              <a:solidFill>
                <a:prstClr val="black"/>
              </a:solidFill>
              <a:latin typeface="Calibri"/>
              <a:ea typeface="ＭＳ Ｐゴシック" panose="020B0600070205080204" pitchFamily="50" charset="-128"/>
            </a:endParaRPr>
          </a:p>
          <a:p>
            <a:pPr>
              <a:defRPr/>
            </a:pPr>
            <a:r>
              <a:rPr kumimoji="1" lang="ja-JP" altLang="en-US" sz="6000" b="1" dirty="0">
                <a:solidFill>
                  <a:prstClr val="black"/>
                </a:solidFill>
                <a:latin typeface="Calibri"/>
                <a:ea typeface="ＭＳ Ｐゴシック" panose="020B0600070205080204" pitchFamily="50" charset="-128"/>
              </a:rPr>
              <a:t>無意識に</a:t>
            </a:r>
            <a:endParaRPr kumimoji="1" lang="en-US" altLang="ja-JP" sz="6000" b="1" dirty="0">
              <a:solidFill>
                <a:prstClr val="black"/>
              </a:solidFill>
              <a:latin typeface="Calibri"/>
              <a:ea typeface="ＭＳ Ｐゴシック" panose="020B0600070205080204" pitchFamily="50" charset="-128"/>
            </a:endParaRPr>
          </a:p>
          <a:p>
            <a:pPr>
              <a:defRPr/>
            </a:pPr>
            <a:r>
              <a:rPr kumimoji="1" lang="ja-JP" altLang="en-US" sz="6000" b="1" dirty="0">
                <a:solidFill>
                  <a:prstClr val="black"/>
                </a:solidFill>
                <a:latin typeface="Calibri"/>
                <a:ea typeface="ＭＳ Ｐゴシック" panose="020B0600070205080204" pitchFamily="50" charset="-128"/>
              </a:rPr>
              <a:t>拡大活動を難しいと</a:t>
            </a:r>
            <a:endParaRPr kumimoji="1" lang="en-US" altLang="ja-JP" sz="6000" b="1" dirty="0">
              <a:solidFill>
                <a:prstClr val="black"/>
              </a:solidFill>
              <a:latin typeface="Calibri"/>
              <a:ea typeface="ＭＳ Ｐゴシック" panose="020B0600070205080204" pitchFamily="50" charset="-128"/>
            </a:endParaRPr>
          </a:p>
          <a:p>
            <a:pPr>
              <a:defRPr/>
            </a:pPr>
            <a:r>
              <a:rPr kumimoji="1" lang="ja-JP" altLang="en-US" sz="6000" b="1" dirty="0">
                <a:solidFill>
                  <a:prstClr val="black"/>
                </a:solidFill>
                <a:latin typeface="Calibri"/>
                <a:ea typeface="ＭＳ Ｐゴシック" panose="020B0600070205080204" pitchFamily="50" charset="-128"/>
              </a:rPr>
              <a:t>感じていませんか？</a:t>
            </a:r>
            <a:endParaRPr lang="ja-JP" altLang="en-US" sz="6000" b="1" dirty="0">
              <a:solidFill>
                <a:prstClr val="black"/>
              </a:solidFill>
              <a:latin typeface="Calibri"/>
              <a:ea typeface="ＭＳ Ｐゴシック" panose="020B0600070205080204" pitchFamily="50" charset="-128"/>
            </a:endParaRPr>
          </a:p>
        </p:txBody>
      </p:sp>
      <p:pic>
        <p:nvPicPr>
          <p:cNvPr id="7" name="図 6">
            <a:extLst>
              <a:ext uri="{FF2B5EF4-FFF2-40B4-BE49-F238E27FC236}">
                <a16:creationId xmlns:a16="http://schemas.microsoft.com/office/drawing/2014/main" id="{D13BEA65-D914-6FEF-6A42-B5B7072B365E}"/>
              </a:ext>
            </a:extLst>
          </p:cNvPr>
          <p:cNvPicPr>
            <a:picLocks noChangeAspect="1"/>
          </p:cNvPicPr>
          <p:nvPr/>
        </p:nvPicPr>
        <p:blipFill>
          <a:blip r:embed="rId2"/>
          <a:srcRect l="17279" r="25442"/>
          <a:stretch/>
        </p:blipFill>
        <p:spPr>
          <a:xfrm>
            <a:off x="1219200" y="0"/>
            <a:ext cx="3928188" cy="6858000"/>
          </a:xfrm>
          <a:prstGeom prst="rect">
            <a:avLst/>
          </a:prstGeom>
        </p:spPr>
      </p:pic>
    </p:spTree>
    <p:extLst>
      <p:ext uri="{BB962C8B-B14F-4D97-AF65-F5344CB8AC3E}">
        <p14:creationId xmlns:p14="http://schemas.microsoft.com/office/powerpoint/2010/main" val="30111332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5AD227-08D8-2145-58BA-17B32A27A4A7}"/>
              </a:ext>
            </a:extLst>
          </p:cNvPr>
          <p:cNvSpPr>
            <a:spLocks noGrp="1"/>
          </p:cNvSpPr>
          <p:nvPr>
            <p:ph type="title"/>
          </p:nvPr>
        </p:nvSpPr>
        <p:spPr>
          <a:xfrm>
            <a:off x="2181521" y="741392"/>
            <a:ext cx="2662237" cy="1616203"/>
          </a:xfrm>
        </p:spPr>
        <p:txBody>
          <a:bodyPr anchor="b">
            <a:normAutofit/>
          </a:bodyPr>
          <a:lstStyle/>
          <a:p>
            <a:endParaRPr lang="ja-JP" altLang="en-US" sz="2800"/>
          </a:p>
        </p:txBody>
      </p:sp>
      <p:sp>
        <p:nvSpPr>
          <p:cNvPr id="1030" name="Content Placeholder 1029">
            <a:extLst>
              <a:ext uri="{FF2B5EF4-FFF2-40B4-BE49-F238E27FC236}">
                <a16:creationId xmlns:a16="http://schemas.microsoft.com/office/drawing/2014/main" id="{9CE5965A-F97D-27BB-2DE6-B1ADF4A84D6D}"/>
              </a:ext>
            </a:extLst>
          </p:cNvPr>
          <p:cNvSpPr>
            <a:spLocks noGrp="1"/>
          </p:cNvSpPr>
          <p:nvPr>
            <p:ph idx="1"/>
          </p:nvPr>
        </p:nvSpPr>
        <p:spPr>
          <a:xfrm>
            <a:off x="2181520" y="2533476"/>
            <a:ext cx="2510223" cy="3447832"/>
          </a:xfrm>
        </p:spPr>
        <p:txBody>
          <a:bodyPr anchor="t">
            <a:normAutofit/>
          </a:bodyPr>
          <a:lstStyle/>
          <a:p>
            <a:endParaRPr lang="en-US" sz="1700"/>
          </a:p>
        </p:txBody>
      </p:sp>
      <p:pic>
        <p:nvPicPr>
          <p:cNvPr id="1028" name="Picture 4" descr="DQMSL】やだな～こわいな～( ；∀；)＆ 第3回ねこまどう杯 ...">
            <a:extLst>
              <a:ext uri="{FF2B5EF4-FFF2-40B4-BE49-F238E27FC236}">
                <a16:creationId xmlns:a16="http://schemas.microsoft.com/office/drawing/2014/main" id="{B6602A97-30EC-3FED-59C8-36274BA24A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0"/>
            <a:ext cx="9146423"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4" name="直線コネクタ 3">
            <a:extLst>
              <a:ext uri="{FF2B5EF4-FFF2-40B4-BE49-F238E27FC236}">
                <a16:creationId xmlns:a16="http://schemas.microsoft.com/office/drawing/2014/main" id="{61A9AC8A-DC7E-2284-D6DE-C42349021E84}"/>
              </a:ext>
            </a:extLst>
          </p:cNvPr>
          <p:cNvCxnSpPr>
            <a:cxnSpLocks/>
          </p:cNvCxnSpPr>
          <p:nvPr/>
        </p:nvCxnSpPr>
        <p:spPr>
          <a:xfrm flipV="1">
            <a:off x="4607860" y="1775013"/>
            <a:ext cx="2940423" cy="645459"/>
          </a:xfrm>
          <a:prstGeom prst="line">
            <a:avLst/>
          </a:prstGeom>
          <a:ln w="762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正方形/長方形 5">
            <a:extLst>
              <a:ext uri="{FF2B5EF4-FFF2-40B4-BE49-F238E27FC236}">
                <a16:creationId xmlns:a16="http://schemas.microsoft.com/office/drawing/2014/main" id="{409FB8D1-1590-2450-24EB-C1873D3ED148}"/>
              </a:ext>
            </a:extLst>
          </p:cNvPr>
          <p:cNvSpPr/>
          <p:nvPr/>
        </p:nvSpPr>
        <p:spPr>
          <a:xfrm rot="20883130">
            <a:off x="4143488" y="1939012"/>
            <a:ext cx="3801035" cy="362580"/>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692C89B3-D1A3-322B-E3A7-DA3DEBD66C79}"/>
              </a:ext>
            </a:extLst>
          </p:cNvPr>
          <p:cNvSpPr txBox="1"/>
          <p:nvPr/>
        </p:nvSpPr>
        <p:spPr>
          <a:xfrm>
            <a:off x="8207829" y="6281057"/>
            <a:ext cx="2323072" cy="369332"/>
          </a:xfrm>
          <a:prstGeom prst="rect">
            <a:avLst/>
          </a:prstGeom>
          <a:solidFill>
            <a:schemeClr val="bg1"/>
          </a:solidFill>
        </p:spPr>
        <p:txBody>
          <a:bodyPr wrap="none" rtlCol="0">
            <a:spAutoFit/>
          </a:bodyPr>
          <a:lstStyle/>
          <a:p>
            <a:r>
              <a:rPr kumimoji="1" lang="en-US" altLang="ja-JP" dirty="0"/>
              <a:t>※</a:t>
            </a:r>
            <a:r>
              <a:rPr kumimoji="1" lang="ja-JP" altLang="en-US" dirty="0"/>
              <a:t>画像はイメージです</a:t>
            </a:r>
          </a:p>
        </p:txBody>
      </p:sp>
    </p:spTree>
    <p:extLst>
      <p:ext uri="{BB962C8B-B14F-4D97-AF65-F5344CB8AC3E}">
        <p14:creationId xmlns:p14="http://schemas.microsoft.com/office/powerpoint/2010/main" val="22311718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稲川淳二 |">
            <a:extLst>
              <a:ext uri="{FF2B5EF4-FFF2-40B4-BE49-F238E27FC236}">
                <a16:creationId xmlns:a16="http://schemas.microsoft.com/office/drawing/2014/main" id="{786B523E-7975-DC91-617C-F6ACE56A691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18"/>
          <a:stretch/>
        </p:blipFill>
        <p:spPr bwMode="auto">
          <a:xfrm>
            <a:off x="1524020" y="1282"/>
            <a:ext cx="9143980" cy="6856718"/>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線コネクタ 4">
            <a:extLst>
              <a:ext uri="{FF2B5EF4-FFF2-40B4-BE49-F238E27FC236}">
                <a16:creationId xmlns:a16="http://schemas.microsoft.com/office/drawing/2014/main" id="{13910CD6-D39F-8B16-8A8E-B40CD6E3F677}"/>
              </a:ext>
            </a:extLst>
          </p:cNvPr>
          <p:cNvCxnSpPr>
            <a:cxnSpLocks/>
          </p:cNvCxnSpPr>
          <p:nvPr/>
        </p:nvCxnSpPr>
        <p:spPr>
          <a:xfrm>
            <a:off x="4338918" y="2859741"/>
            <a:ext cx="3030070" cy="98612"/>
          </a:xfrm>
          <a:prstGeom prst="line">
            <a:avLst/>
          </a:prstGeom>
          <a:ln w="76200">
            <a:solidFill>
              <a:schemeClr val="tx1"/>
            </a:solidFill>
          </a:ln>
        </p:spPr>
        <p:style>
          <a:lnRef idx="2">
            <a:schemeClr val="accent1"/>
          </a:lnRef>
          <a:fillRef idx="0">
            <a:schemeClr val="accent1"/>
          </a:fillRef>
          <a:effectRef idx="1">
            <a:schemeClr val="accent1"/>
          </a:effectRef>
          <a:fontRef idx="minor">
            <a:schemeClr val="tx1"/>
          </a:fontRef>
        </p:style>
      </p:cxnSp>
      <p:sp>
        <p:nvSpPr>
          <p:cNvPr id="8" name="正方形/長方形 7">
            <a:extLst>
              <a:ext uri="{FF2B5EF4-FFF2-40B4-BE49-F238E27FC236}">
                <a16:creationId xmlns:a16="http://schemas.microsoft.com/office/drawing/2014/main" id="{9CA512D8-7502-CAA4-AA93-DF44DBD08D43}"/>
              </a:ext>
            </a:extLst>
          </p:cNvPr>
          <p:cNvSpPr/>
          <p:nvPr/>
        </p:nvSpPr>
        <p:spPr>
          <a:xfrm>
            <a:off x="4044877" y="2678451"/>
            <a:ext cx="3801035" cy="362580"/>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F0D1842D-1329-E583-4549-2B1183C03EE0}"/>
              </a:ext>
            </a:extLst>
          </p:cNvPr>
          <p:cNvSpPr txBox="1"/>
          <p:nvPr/>
        </p:nvSpPr>
        <p:spPr>
          <a:xfrm>
            <a:off x="7990114" y="6183085"/>
            <a:ext cx="2323072" cy="369332"/>
          </a:xfrm>
          <a:prstGeom prst="rect">
            <a:avLst/>
          </a:prstGeom>
          <a:solidFill>
            <a:schemeClr val="bg1"/>
          </a:solidFill>
        </p:spPr>
        <p:txBody>
          <a:bodyPr wrap="none" rtlCol="0">
            <a:spAutoFit/>
          </a:bodyPr>
          <a:lstStyle/>
          <a:p>
            <a:r>
              <a:rPr kumimoji="1" lang="en-US" altLang="ja-JP" dirty="0"/>
              <a:t>※</a:t>
            </a:r>
            <a:r>
              <a:rPr kumimoji="1" lang="ja-JP" altLang="en-US" dirty="0"/>
              <a:t>画像はイメージです</a:t>
            </a:r>
          </a:p>
        </p:txBody>
      </p:sp>
    </p:spTree>
    <p:extLst>
      <p:ext uri="{BB962C8B-B14F-4D97-AF65-F5344CB8AC3E}">
        <p14:creationId xmlns:p14="http://schemas.microsoft.com/office/powerpoint/2010/main" val="40651010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87F53-F2E8-F67C-50A4-A880162AB5BB}"/>
              </a:ext>
            </a:extLst>
          </p:cNvPr>
          <p:cNvSpPr txBox="1">
            <a:spLocks/>
          </p:cNvSpPr>
          <p:nvPr/>
        </p:nvSpPr>
        <p:spPr>
          <a:xfrm>
            <a:off x="1525604" y="602360"/>
            <a:ext cx="9142397" cy="755423"/>
          </a:xfrm>
          <a:prstGeom prst="rect">
            <a:avLst/>
          </a:prstGeom>
          <a:solidFill>
            <a:schemeClr val="tx1"/>
          </a:solidFill>
        </p:spPr>
        <p:txBody>
          <a:bodyPr vert="horz" lIns="91440" tIns="45720" rIns="91440" bIns="45720"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90000"/>
              </a:lnSpc>
              <a:defRPr/>
            </a:pPr>
            <a:r>
              <a:rPr lang="ja-JP" altLang="en-US" b="1" dirty="0">
                <a:solidFill>
                  <a:srgbClr val="FFFFFF"/>
                </a:solidFill>
                <a:latin typeface="Calibri"/>
                <a:ea typeface="ＭＳ Ｐゴシック" panose="020B0600070205080204" pitchFamily="50" charset="-128"/>
              </a:rPr>
              <a:t>２月度例会の背景</a:t>
            </a:r>
          </a:p>
        </p:txBody>
      </p:sp>
      <p:sp>
        <p:nvSpPr>
          <p:cNvPr id="3" name="テキスト ボックス 2">
            <a:extLst>
              <a:ext uri="{FF2B5EF4-FFF2-40B4-BE49-F238E27FC236}">
                <a16:creationId xmlns:a16="http://schemas.microsoft.com/office/drawing/2014/main" id="{6635AE22-6C10-0443-5EF6-1A50450463DA}"/>
              </a:ext>
            </a:extLst>
          </p:cNvPr>
          <p:cNvSpPr txBox="1"/>
          <p:nvPr/>
        </p:nvSpPr>
        <p:spPr>
          <a:xfrm>
            <a:off x="1831910" y="5326158"/>
            <a:ext cx="8528180" cy="1200329"/>
          </a:xfrm>
          <a:prstGeom prst="rect">
            <a:avLst/>
          </a:prstGeom>
          <a:noFill/>
        </p:spPr>
        <p:txBody>
          <a:bodyPr wrap="square">
            <a:spAutoFit/>
          </a:bodyPr>
          <a:lstStyle/>
          <a:p>
            <a:pPr algn="ctr">
              <a:defRPr/>
            </a:pPr>
            <a:r>
              <a:rPr kumimoji="1" lang="ja-JP" altLang="en-US" sz="2400" b="1" dirty="0">
                <a:solidFill>
                  <a:prstClr val="black"/>
                </a:solidFill>
                <a:latin typeface="Calibri"/>
                <a:ea typeface="ＭＳ Ｐゴシック" panose="020B0600070205080204" pitchFamily="50" charset="-128"/>
              </a:rPr>
              <a:t>そこで難しいと思わせている理由を明確にし、</a:t>
            </a:r>
            <a:endParaRPr kumimoji="1" lang="en-US" altLang="ja-JP" sz="2400" b="1" dirty="0">
              <a:solidFill>
                <a:prstClr val="black"/>
              </a:solidFill>
              <a:latin typeface="Calibri"/>
              <a:ea typeface="ＭＳ Ｐゴシック" panose="020B0600070205080204" pitchFamily="50" charset="-128"/>
            </a:endParaRPr>
          </a:p>
          <a:p>
            <a:pPr algn="ctr">
              <a:defRPr/>
            </a:pPr>
            <a:r>
              <a:rPr kumimoji="1" lang="ja-JP" altLang="en-US" sz="2400" b="1" dirty="0">
                <a:solidFill>
                  <a:prstClr val="black"/>
                </a:solidFill>
                <a:latin typeface="Calibri"/>
                <a:ea typeface="ＭＳ Ｐゴシック" panose="020B0600070205080204" pitchFamily="50" charset="-128"/>
              </a:rPr>
              <a:t>青年会議所活動の楽しさや魅力を自身の表現で</a:t>
            </a:r>
            <a:endParaRPr kumimoji="1" lang="en-US" altLang="ja-JP" sz="2400" b="1" dirty="0">
              <a:solidFill>
                <a:prstClr val="black"/>
              </a:solidFill>
              <a:latin typeface="Calibri"/>
              <a:ea typeface="ＭＳ Ｐゴシック" panose="020B0600070205080204" pitchFamily="50" charset="-128"/>
            </a:endParaRPr>
          </a:p>
          <a:p>
            <a:pPr algn="ctr">
              <a:defRPr/>
            </a:pPr>
            <a:r>
              <a:rPr kumimoji="1" lang="ja-JP" altLang="en-US" sz="2400" b="1" dirty="0">
                <a:solidFill>
                  <a:prstClr val="black"/>
                </a:solidFill>
                <a:latin typeface="Calibri"/>
                <a:ea typeface="ＭＳ Ｐゴシック" panose="020B0600070205080204" pitchFamily="50" charset="-128"/>
              </a:rPr>
              <a:t>伝える面白さを知り実行に移していただきたい！</a:t>
            </a:r>
            <a:endParaRPr lang="ja-JP" altLang="en-US" sz="2400" b="1" dirty="0">
              <a:solidFill>
                <a:prstClr val="black"/>
              </a:solidFill>
              <a:latin typeface="Calibri"/>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27DD7E46-5FC2-2125-581D-EFC346C2AD64}"/>
              </a:ext>
            </a:extLst>
          </p:cNvPr>
          <p:cNvSpPr txBox="1"/>
          <p:nvPr/>
        </p:nvSpPr>
        <p:spPr>
          <a:xfrm>
            <a:off x="1525604" y="1873193"/>
            <a:ext cx="9142397" cy="2800767"/>
          </a:xfrm>
          <a:prstGeom prst="rect">
            <a:avLst/>
          </a:prstGeom>
          <a:noFill/>
        </p:spPr>
        <p:txBody>
          <a:bodyPr wrap="square">
            <a:spAutoFit/>
          </a:bodyPr>
          <a:lstStyle/>
          <a:p>
            <a:pPr algn="ctr"/>
            <a:r>
              <a:rPr lang="ja-JP" altLang="en-US" sz="8800" b="1" dirty="0"/>
              <a:t>課題を乗り越え</a:t>
            </a:r>
            <a:endParaRPr lang="en-US" altLang="ja-JP" sz="8800" b="1" dirty="0"/>
          </a:p>
          <a:p>
            <a:pPr algn="ctr"/>
            <a:r>
              <a:rPr lang="ja-JP" altLang="en-US" sz="8800" b="1" dirty="0"/>
              <a:t>楽しさを自ら発信</a:t>
            </a:r>
            <a:r>
              <a:rPr lang="en-US" altLang="ja-JP" sz="8800" b="1" dirty="0"/>
              <a:t>!!</a:t>
            </a:r>
            <a:endParaRPr lang="ja-JP" altLang="en-US" sz="8800" b="1" dirty="0"/>
          </a:p>
        </p:txBody>
      </p:sp>
    </p:spTree>
    <p:extLst>
      <p:ext uri="{BB962C8B-B14F-4D97-AF65-F5344CB8AC3E}">
        <p14:creationId xmlns:p14="http://schemas.microsoft.com/office/powerpoint/2010/main" val="23823172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C8BA0D44-A49D-3503-9859-801F88EE115F}"/>
              </a:ext>
            </a:extLst>
          </p:cNvPr>
          <p:cNvSpPr/>
          <p:nvPr/>
        </p:nvSpPr>
        <p:spPr>
          <a:xfrm>
            <a:off x="859971" y="348343"/>
            <a:ext cx="9775372" cy="596537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lnSpc>
                <a:spcPct val="90000"/>
              </a:lnSpc>
              <a:spcBef>
                <a:spcPct val="0"/>
              </a:spcBef>
              <a:defRPr/>
            </a:pPr>
            <a:r>
              <a:rPr lang="ja-JP" altLang="en-US" sz="16600" b="1" dirty="0">
                <a:solidFill>
                  <a:srgbClr val="FFFFFF"/>
                </a:solidFill>
                <a:latin typeface="Calibri"/>
                <a:ea typeface="ＭＳ Ｐゴシック" panose="020B0600070205080204" pitchFamily="50" charset="-128"/>
                <a:cs typeface="+mj-cs"/>
              </a:rPr>
              <a:t>例会</a:t>
            </a:r>
            <a:endParaRPr lang="en-US" altLang="ja-JP" sz="16600" b="1" dirty="0">
              <a:solidFill>
                <a:srgbClr val="FFFFFF"/>
              </a:solidFill>
              <a:latin typeface="Calibri"/>
              <a:ea typeface="ＭＳ Ｐゴシック" panose="020B0600070205080204" pitchFamily="50" charset="-128"/>
              <a:cs typeface="+mj-cs"/>
            </a:endParaRPr>
          </a:p>
          <a:p>
            <a:pPr algn="ctr">
              <a:lnSpc>
                <a:spcPct val="90000"/>
              </a:lnSpc>
              <a:spcBef>
                <a:spcPct val="0"/>
              </a:spcBef>
              <a:defRPr/>
            </a:pPr>
            <a:r>
              <a:rPr lang="ja-JP" altLang="en-US" sz="16600" b="1" dirty="0">
                <a:solidFill>
                  <a:srgbClr val="FFFFFF"/>
                </a:solidFill>
                <a:latin typeface="Calibri"/>
                <a:ea typeface="ＭＳ Ｐゴシック" panose="020B0600070205080204" pitchFamily="50" charset="-128"/>
                <a:cs typeface="+mj-cs"/>
              </a:rPr>
              <a:t>目的</a:t>
            </a:r>
            <a:endParaRPr lang="en-US" altLang="ja-JP" sz="9600" b="1" dirty="0">
              <a:solidFill>
                <a:srgbClr val="FFFFFF"/>
              </a:solidFill>
              <a:latin typeface="Calibri"/>
              <a:ea typeface="ＭＳ Ｐゴシック" panose="020B0600070205080204" pitchFamily="50" charset="-128"/>
              <a:cs typeface="+mj-cs"/>
            </a:endParaRPr>
          </a:p>
        </p:txBody>
      </p:sp>
    </p:spTree>
    <p:extLst>
      <p:ext uri="{BB962C8B-B14F-4D97-AF65-F5344CB8AC3E}">
        <p14:creationId xmlns:p14="http://schemas.microsoft.com/office/powerpoint/2010/main" val="914845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CFA95D0-AC22-3F70-AA2B-3BDA853DF280}"/>
              </a:ext>
            </a:extLst>
          </p:cNvPr>
          <p:cNvPicPr>
            <a:picLocks noChangeAspect="1"/>
          </p:cNvPicPr>
          <p:nvPr/>
        </p:nvPicPr>
        <p:blipFill>
          <a:blip r:embed="rId2"/>
          <a:srcRect l="22386" t="14367" r="20247" b="10345"/>
          <a:stretch/>
        </p:blipFill>
        <p:spPr>
          <a:xfrm>
            <a:off x="1523997" y="1"/>
            <a:ext cx="9144004" cy="6857570"/>
          </a:xfrm>
          <a:prstGeom prst="rect">
            <a:avLst/>
          </a:prstGeom>
        </p:spPr>
      </p:pic>
      <p:sp>
        <p:nvSpPr>
          <p:cNvPr id="5" name="正方形/長方形 4">
            <a:extLst>
              <a:ext uri="{FF2B5EF4-FFF2-40B4-BE49-F238E27FC236}">
                <a16:creationId xmlns:a16="http://schemas.microsoft.com/office/drawing/2014/main" id="{981C54D0-E8DE-8876-9277-C4177CF9D98E}"/>
              </a:ext>
            </a:extLst>
          </p:cNvPr>
          <p:cNvSpPr/>
          <p:nvPr/>
        </p:nvSpPr>
        <p:spPr>
          <a:xfrm>
            <a:off x="1524001" y="1762933"/>
            <a:ext cx="9144001" cy="3414531"/>
          </a:xfrm>
          <a:prstGeom prst="rect">
            <a:avLst/>
          </a:prstGeom>
          <a:solidFill>
            <a:schemeClr val="tx1">
              <a:alpha val="4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36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拡大活動に対する</a:t>
            </a:r>
            <a:endParaRPr lang="en-US" altLang="ja-JP" sz="36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5400" dirty="0">
                <a:solidFill>
                  <a:schemeClr val="bg1"/>
                </a:solidFill>
                <a:latin typeface="HGP創英角ｺﾞｼｯｸUB" panose="020B0900000000000000" pitchFamily="50" charset="-128"/>
                <a:ea typeface="HGP創英角ｺﾞｼｯｸUB" panose="020B0900000000000000" pitchFamily="50" charset="-128"/>
              </a:rPr>
              <a:t>「意識</a:t>
            </a:r>
            <a:r>
              <a:rPr lang="ja-JP" altLang="en-US" sz="4000" dirty="0">
                <a:solidFill>
                  <a:schemeClr val="bg1"/>
                </a:solidFill>
                <a:latin typeface="HGP創英角ｺﾞｼｯｸUB" panose="020B0900000000000000" pitchFamily="50" charset="-128"/>
                <a:ea typeface="HGP創英角ｺﾞｼｯｸUB" panose="020B0900000000000000" pitchFamily="50" charset="-128"/>
              </a:rPr>
              <a:t>を</a:t>
            </a:r>
            <a:r>
              <a:rPr lang="ja-JP" altLang="en-US" sz="5400" dirty="0">
                <a:solidFill>
                  <a:schemeClr val="bg1"/>
                </a:solidFill>
                <a:latin typeface="HGP創英角ｺﾞｼｯｸUB" panose="020B0900000000000000" pitchFamily="50" charset="-128"/>
                <a:ea typeface="HGP創英角ｺﾞｼｯｸUB" panose="020B0900000000000000" pitchFamily="50" charset="-128"/>
              </a:rPr>
              <a:t>より高め」</a:t>
            </a:r>
            <a:endParaRPr lang="en-US" altLang="ja-JP" sz="54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3600" dirty="0">
                <a:solidFill>
                  <a:schemeClr val="bg1"/>
                </a:solidFill>
                <a:latin typeface="HGP創英角ｺﾞｼｯｸUB" panose="020B0900000000000000" pitchFamily="50" charset="-128"/>
                <a:ea typeface="HGP創英角ｺﾞｼｯｸUB" panose="020B0900000000000000" pitchFamily="50" charset="-128"/>
              </a:rPr>
              <a:t>全員の拡大活動が</a:t>
            </a:r>
            <a:endParaRPr lang="en-US" altLang="ja-JP" sz="3600" dirty="0">
              <a:solidFill>
                <a:schemeClr val="bg1"/>
              </a:solidFill>
              <a:latin typeface="HGP創英角ｺﾞｼｯｸUB" panose="020B0900000000000000" pitchFamily="50" charset="-128"/>
              <a:ea typeface="HGP創英角ｺﾞｼｯｸUB" panose="020B0900000000000000" pitchFamily="50" charset="-128"/>
            </a:endParaRPr>
          </a:p>
          <a:p>
            <a:pPr algn="ctr"/>
            <a:r>
              <a:rPr lang="ja-JP" altLang="en-US" sz="5400" dirty="0">
                <a:solidFill>
                  <a:schemeClr val="bg1"/>
                </a:solidFill>
                <a:latin typeface="HGP創英角ｺﾞｼｯｸUB" panose="020B0900000000000000" pitchFamily="50" charset="-128"/>
                <a:ea typeface="HGP創英角ｺﾞｼｯｸUB" panose="020B0900000000000000" pitchFamily="50" charset="-128"/>
              </a:rPr>
              <a:t>活発化</a:t>
            </a:r>
            <a:r>
              <a:rPr lang="ja-JP" altLang="en-US" sz="4400" dirty="0">
                <a:solidFill>
                  <a:schemeClr val="bg1"/>
                </a:solidFill>
                <a:latin typeface="HGP創英角ｺﾞｼｯｸUB" panose="020B0900000000000000" pitchFamily="50" charset="-128"/>
                <a:ea typeface="HGP創英角ｺﾞｼｯｸUB" panose="020B0900000000000000" pitchFamily="50" charset="-128"/>
              </a:rPr>
              <a:t>することが</a:t>
            </a:r>
            <a:r>
              <a:rPr lang="ja-JP" altLang="en-US" sz="5400" dirty="0">
                <a:solidFill>
                  <a:schemeClr val="bg1"/>
                </a:solidFill>
                <a:latin typeface="HGP創英角ｺﾞｼｯｸUB" panose="020B0900000000000000" pitchFamily="50" charset="-128"/>
                <a:ea typeface="HGP創英角ｺﾞｼｯｸUB" panose="020B0900000000000000" pitchFamily="50" charset="-128"/>
              </a:rPr>
              <a:t>目的</a:t>
            </a:r>
          </a:p>
          <a:p>
            <a:pPr algn="ctr"/>
            <a:endParaRPr kumimoji="1" lang="ja-JP" altLang="en-US" sz="360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19049976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CFA95D0-AC22-3F70-AA2B-3BDA853DF280}"/>
              </a:ext>
            </a:extLst>
          </p:cNvPr>
          <p:cNvPicPr>
            <a:picLocks noChangeAspect="1"/>
          </p:cNvPicPr>
          <p:nvPr/>
        </p:nvPicPr>
        <p:blipFill>
          <a:blip r:embed="rId2"/>
          <a:srcRect l="31702" t="12334" r="30284" b="37777"/>
          <a:stretch/>
        </p:blipFill>
        <p:spPr>
          <a:xfrm>
            <a:off x="1523997" y="1"/>
            <a:ext cx="9144004" cy="6857570"/>
          </a:xfrm>
          <a:prstGeom prst="rect">
            <a:avLst/>
          </a:prstGeom>
        </p:spPr>
      </p:pic>
      <p:sp>
        <p:nvSpPr>
          <p:cNvPr id="5" name="正方形/長方形 4">
            <a:extLst>
              <a:ext uri="{FF2B5EF4-FFF2-40B4-BE49-F238E27FC236}">
                <a16:creationId xmlns:a16="http://schemas.microsoft.com/office/drawing/2014/main" id="{981C54D0-E8DE-8876-9277-C4177CF9D98E}"/>
              </a:ext>
            </a:extLst>
          </p:cNvPr>
          <p:cNvSpPr/>
          <p:nvPr/>
        </p:nvSpPr>
        <p:spPr>
          <a:xfrm>
            <a:off x="1524001" y="1762933"/>
            <a:ext cx="9144001" cy="3414531"/>
          </a:xfrm>
          <a:prstGeom prst="rect">
            <a:avLst/>
          </a:prstGeom>
          <a:solidFill>
            <a:schemeClr val="tx1">
              <a:alpha val="4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6000" dirty="0">
              <a:solidFill>
                <a:schemeClr val="bg1"/>
              </a:solidFill>
              <a:latin typeface="HGP創英角ｺﾞｼｯｸUB" panose="020B0900000000000000" pitchFamily="50" charset="-128"/>
              <a:ea typeface="HGP創英角ｺﾞｼｯｸUB" panose="020B0900000000000000" pitchFamily="50" charset="-128"/>
            </a:endParaRPr>
          </a:p>
          <a:p>
            <a:pPr algn="ctr">
              <a:defRPr/>
            </a:pPr>
            <a:r>
              <a:rPr kumimoji="1" lang="ja-JP" altLang="en-US" sz="6000" b="1" dirty="0">
                <a:solidFill>
                  <a:schemeClr val="bg1"/>
                </a:solidFill>
                <a:latin typeface="Calibri"/>
                <a:ea typeface="ＭＳ Ｐゴシック" panose="020B0600070205080204" pitchFamily="50" charset="-128"/>
              </a:rPr>
              <a:t>青年会議所活動に関して</a:t>
            </a:r>
            <a:endParaRPr kumimoji="1" lang="en-US" altLang="ja-JP" sz="6000" b="1" dirty="0">
              <a:solidFill>
                <a:schemeClr val="bg1"/>
              </a:solidFill>
              <a:latin typeface="Calibri"/>
              <a:ea typeface="ＭＳ Ｐゴシック" panose="020B0600070205080204" pitchFamily="50" charset="-128"/>
            </a:endParaRPr>
          </a:p>
          <a:p>
            <a:pPr algn="ctr">
              <a:defRPr/>
            </a:pPr>
            <a:r>
              <a:rPr kumimoji="1" lang="ja-JP" altLang="en-US" sz="6000" b="1" dirty="0">
                <a:solidFill>
                  <a:schemeClr val="bg1"/>
                </a:solidFill>
                <a:latin typeface="Calibri"/>
                <a:ea typeface="ＭＳ Ｐゴシック" panose="020B0600070205080204" pitchFamily="50" charset="-128"/>
              </a:rPr>
              <a:t>主体性や意欲的に</a:t>
            </a:r>
            <a:endParaRPr kumimoji="1" lang="en-US" altLang="ja-JP" sz="6000" b="1" dirty="0">
              <a:solidFill>
                <a:schemeClr val="bg1"/>
              </a:solidFill>
              <a:latin typeface="Calibri"/>
              <a:ea typeface="ＭＳ Ｐゴシック" panose="020B0600070205080204" pitchFamily="50" charset="-128"/>
            </a:endParaRPr>
          </a:p>
          <a:p>
            <a:pPr algn="ctr">
              <a:defRPr/>
            </a:pPr>
            <a:r>
              <a:rPr kumimoji="1" lang="ja-JP" altLang="en-US" sz="6000" b="1" dirty="0">
                <a:solidFill>
                  <a:schemeClr val="bg1"/>
                </a:solidFill>
                <a:latin typeface="Calibri"/>
                <a:ea typeface="ＭＳ Ｐゴシック" panose="020B0600070205080204" pitchFamily="50" charset="-128"/>
              </a:rPr>
              <a:t>取り組むとはどういうことか</a:t>
            </a:r>
            <a:endParaRPr lang="ja-JP" altLang="en-US" sz="6000" b="1" dirty="0">
              <a:solidFill>
                <a:schemeClr val="bg1"/>
              </a:solidFill>
              <a:latin typeface="Calibri"/>
              <a:ea typeface="ＭＳ Ｐゴシック" panose="020B0600070205080204" pitchFamily="50" charset="-128"/>
            </a:endParaRPr>
          </a:p>
          <a:p>
            <a:pPr algn="ctr"/>
            <a:endParaRPr kumimoji="1" lang="ja-JP" altLang="en-US" sz="6000" dirty="0">
              <a:solidFill>
                <a:schemeClr val="bg1"/>
              </a:solidFill>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7897087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CFA95D0-AC22-3F70-AA2B-3BDA853DF280}"/>
              </a:ext>
            </a:extLst>
          </p:cNvPr>
          <p:cNvPicPr>
            <a:picLocks noChangeAspect="1"/>
          </p:cNvPicPr>
          <p:nvPr/>
        </p:nvPicPr>
        <p:blipFill>
          <a:blip r:embed="rId2"/>
          <a:srcRect l="22386" t="14367" r="20247" b="10345"/>
          <a:stretch/>
        </p:blipFill>
        <p:spPr>
          <a:xfrm>
            <a:off x="1523997" y="1"/>
            <a:ext cx="9144004" cy="6857570"/>
          </a:xfrm>
          <a:prstGeom prst="rect">
            <a:avLst/>
          </a:prstGeom>
        </p:spPr>
      </p:pic>
      <p:pic>
        <p:nvPicPr>
          <p:cNvPr id="3" name="図 2">
            <a:extLst>
              <a:ext uri="{FF2B5EF4-FFF2-40B4-BE49-F238E27FC236}">
                <a16:creationId xmlns:a16="http://schemas.microsoft.com/office/drawing/2014/main" id="{7FA1CC1F-200A-2FC0-3BF7-4E6E570F3893}"/>
              </a:ext>
            </a:extLst>
          </p:cNvPr>
          <p:cNvPicPr>
            <a:picLocks noChangeAspect="1"/>
          </p:cNvPicPr>
          <p:nvPr/>
        </p:nvPicPr>
        <p:blipFill>
          <a:blip r:embed="rId3"/>
          <a:srcRect l="48813" t="18741" r="8618" b="25535"/>
          <a:stretch/>
        </p:blipFill>
        <p:spPr>
          <a:xfrm>
            <a:off x="1523996" y="17821"/>
            <a:ext cx="9144000" cy="6839750"/>
          </a:xfrm>
          <a:prstGeom prst="rect">
            <a:avLst/>
          </a:prstGeom>
        </p:spPr>
      </p:pic>
      <p:sp>
        <p:nvSpPr>
          <p:cNvPr id="2" name="正方形/長方形 1">
            <a:extLst>
              <a:ext uri="{FF2B5EF4-FFF2-40B4-BE49-F238E27FC236}">
                <a16:creationId xmlns:a16="http://schemas.microsoft.com/office/drawing/2014/main" id="{15E5E701-12AB-78A1-2CD6-E9309F22ADB0}"/>
              </a:ext>
            </a:extLst>
          </p:cNvPr>
          <p:cNvSpPr/>
          <p:nvPr/>
        </p:nvSpPr>
        <p:spPr>
          <a:xfrm>
            <a:off x="1523993" y="948460"/>
            <a:ext cx="9144001" cy="5327793"/>
          </a:xfrm>
          <a:prstGeom prst="rect">
            <a:avLst/>
          </a:prstGeom>
          <a:solidFill>
            <a:schemeClr val="tx1">
              <a:alpha val="1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6000" dirty="0">
              <a:solidFill>
                <a:schemeClr val="bg1"/>
              </a:solidFill>
              <a:latin typeface="HGP創英角ｺﾞｼｯｸUB" panose="020B0900000000000000" pitchFamily="50" charset="-128"/>
              <a:ea typeface="HGP創英角ｺﾞｼｯｸUB" panose="020B0900000000000000" pitchFamily="50" charset="-128"/>
            </a:endParaRPr>
          </a:p>
          <a:p>
            <a:pPr algn="ctr">
              <a:defRPr/>
            </a:pPr>
            <a:r>
              <a:rPr kumimoji="1" lang="ja-JP" altLang="en-US" sz="6000" b="1" dirty="0">
                <a:solidFill>
                  <a:schemeClr val="bg1"/>
                </a:solidFill>
                <a:latin typeface="Calibri"/>
                <a:ea typeface="ＭＳ Ｐゴシック" panose="020B0600070205080204" pitchFamily="50" charset="-128"/>
              </a:rPr>
              <a:t>それぞれが</a:t>
            </a:r>
            <a:endParaRPr kumimoji="1" lang="en-US" altLang="ja-JP" sz="6000" b="1" dirty="0">
              <a:solidFill>
                <a:schemeClr val="bg1"/>
              </a:solidFill>
              <a:latin typeface="Calibri"/>
              <a:ea typeface="ＭＳ Ｐゴシック" panose="020B0600070205080204" pitchFamily="50" charset="-128"/>
            </a:endParaRPr>
          </a:p>
          <a:p>
            <a:pPr algn="ctr">
              <a:defRPr/>
            </a:pPr>
            <a:r>
              <a:rPr kumimoji="1" lang="ja-JP" altLang="en-US" sz="6000" b="1" dirty="0">
                <a:solidFill>
                  <a:schemeClr val="bg1"/>
                </a:solidFill>
                <a:latin typeface="Calibri"/>
                <a:ea typeface="ＭＳ Ｐゴシック" panose="020B0600070205080204" pitchFamily="50" charset="-128"/>
              </a:rPr>
              <a:t>今日に至るまでに</a:t>
            </a:r>
            <a:endParaRPr kumimoji="1" lang="en-US" altLang="ja-JP" sz="6000" b="1" dirty="0">
              <a:solidFill>
                <a:schemeClr val="bg1"/>
              </a:solidFill>
              <a:latin typeface="Calibri"/>
              <a:ea typeface="ＭＳ Ｐゴシック" panose="020B0600070205080204" pitchFamily="50" charset="-128"/>
            </a:endParaRPr>
          </a:p>
          <a:p>
            <a:pPr algn="ctr">
              <a:defRPr/>
            </a:pPr>
            <a:r>
              <a:rPr kumimoji="1" lang="ja-JP" altLang="en-US" sz="3200" b="1" dirty="0">
                <a:solidFill>
                  <a:schemeClr val="bg1"/>
                </a:solidFill>
                <a:latin typeface="Calibri"/>
                <a:ea typeface="ＭＳ Ｐゴシック" panose="020B0600070205080204" pitchFamily="50" charset="-128"/>
              </a:rPr>
              <a:t>どれだけの活動に取り組めたかを</a:t>
            </a:r>
            <a:endParaRPr kumimoji="1" lang="en-US" altLang="ja-JP" sz="3200" b="1" dirty="0">
              <a:solidFill>
                <a:schemeClr val="bg1"/>
              </a:solidFill>
              <a:latin typeface="Calibri"/>
              <a:ea typeface="ＭＳ Ｐゴシック" panose="020B0600070205080204" pitchFamily="50" charset="-128"/>
            </a:endParaRPr>
          </a:p>
          <a:p>
            <a:pPr algn="ctr">
              <a:defRPr/>
            </a:pPr>
            <a:r>
              <a:rPr kumimoji="1" lang="ja-JP" altLang="en-US" sz="8000" b="1" dirty="0">
                <a:solidFill>
                  <a:schemeClr val="bg1"/>
                </a:solidFill>
                <a:latin typeface="Calibri"/>
                <a:ea typeface="ＭＳ Ｐゴシック" panose="020B0600070205080204" pitchFamily="50" charset="-128"/>
              </a:rPr>
              <a:t>再確認</a:t>
            </a:r>
            <a:endParaRPr kumimoji="1" lang="en-US" altLang="ja-JP" sz="8000" b="1" dirty="0">
              <a:solidFill>
                <a:schemeClr val="bg1"/>
              </a:solidFill>
              <a:latin typeface="Calibri"/>
              <a:ea typeface="ＭＳ Ｐゴシック" panose="020B0600070205080204" pitchFamily="50" charset="-128"/>
            </a:endParaRPr>
          </a:p>
          <a:p>
            <a:pPr algn="ctr">
              <a:defRPr/>
            </a:pPr>
            <a:r>
              <a:rPr kumimoji="1" lang="ja-JP" altLang="en-US" sz="6000" b="1" dirty="0">
                <a:solidFill>
                  <a:schemeClr val="bg1"/>
                </a:solidFill>
                <a:latin typeface="Calibri"/>
                <a:ea typeface="ＭＳ Ｐゴシック" panose="020B0600070205080204" pitchFamily="50" charset="-128"/>
              </a:rPr>
              <a:t>していただきます。</a:t>
            </a:r>
            <a:endParaRPr lang="ja-JP" altLang="en-US" sz="6000" b="1" dirty="0">
              <a:solidFill>
                <a:schemeClr val="bg1"/>
              </a:solidFill>
              <a:latin typeface="Calibri"/>
              <a:ea typeface="ＭＳ Ｐゴシック" panose="020B0600070205080204" pitchFamily="50" charset="-128"/>
            </a:endParaRPr>
          </a:p>
          <a:p>
            <a:pPr algn="ctr"/>
            <a:endParaRPr kumimoji="1" lang="ja-JP" altLang="en-US" sz="6000" dirty="0">
              <a:solidFill>
                <a:schemeClr val="bg1"/>
              </a:solidFill>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2663817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29812EDB-797D-238D-EB43-9D4C3B235F2C}"/>
              </a:ext>
            </a:extLst>
          </p:cNvPr>
          <p:cNvSpPr txBox="1">
            <a:spLocks/>
          </p:cNvSpPr>
          <p:nvPr/>
        </p:nvSpPr>
        <p:spPr>
          <a:xfrm>
            <a:off x="1306286" y="-1"/>
            <a:ext cx="9579428" cy="6858001"/>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dist"/>
            <a:r>
              <a:rPr lang="ja-JP" altLang="en-US" sz="16600" dirty="0">
                <a:latin typeface="游明朝 Demibold" panose="02020600000000000000" pitchFamily="18" charset="-128"/>
                <a:ea typeface="游明朝 Demibold" panose="02020600000000000000" pitchFamily="18" charset="-128"/>
              </a:rPr>
              <a:t>国歌斉唱</a:t>
            </a:r>
          </a:p>
        </p:txBody>
      </p:sp>
    </p:spTree>
    <p:extLst>
      <p:ext uri="{BB962C8B-B14F-4D97-AF65-F5344CB8AC3E}">
        <p14:creationId xmlns:p14="http://schemas.microsoft.com/office/powerpoint/2010/main" val="14159642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CFA95D0-AC22-3F70-AA2B-3BDA853DF280}"/>
              </a:ext>
            </a:extLst>
          </p:cNvPr>
          <p:cNvPicPr>
            <a:picLocks noChangeAspect="1"/>
          </p:cNvPicPr>
          <p:nvPr/>
        </p:nvPicPr>
        <p:blipFill>
          <a:blip r:embed="rId2"/>
          <a:srcRect l="22386" t="14367" r="20247" b="10345"/>
          <a:stretch/>
        </p:blipFill>
        <p:spPr>
          <a:xfrm>
            <a:off x="1523997" y="1"/>
            <a:ext cx="9144004" cy="6857570"/>
          </a:xfrm>
          <a:prstGeom prst="rect">
            <a:avLst/>
          </a:prstGeom>
        </p:spPr>
      </p:pic>
      <p:pic>
        <p:nvPicPr>
          <p:cNvPr id="3" name="図 2">
            <a:extLst>
              <a:ext uri="{FF2B5EF4-FFF2-40B4-BE49-F238E27FC236}">
                <a16:creationId xmlns:a16="http://schemas.microsoft.com/office/drawing/2014/main" id="{7FA1CC1F-200A-2FC0-3BF7-4E6E570F3893}"/>
              </a:ext>
            </a:extLst>
          </p:cNvPr>
          <p:cNvPicPr>
            <a:picLocks noChangeAspect="1"/>
          </p:cNvPicPr>
          <p:nvPr/>
        </p:nvPicPr>
        <p:blipFill>
          <a:blip r:embed="rId3"/>
          <a:srcRect l="9027" t="18741" r="48404" b="25535"/>
          <a:stretch/>
        </p:blipFill>
        <p:spPr>
          <a:xfrm>
            <a:off x="1523996" y="17821"/>
            <a:ext cx="9144000" cy="6839750"/>
          </a:xfrm>
          <a:prstGeom prst="rect">
            <a:avLst/>
          </a:prstGeom>
        </p:spPr>
      </p:pic>
      <p:sp>
        <p:nvSpPr>
          <p:cNvPr id="2" name="正方形/長方形 1">
            <a:extLst>
              <a:ext uri="{FF2B5EF4-FFF2-40B4-BE49-F238E27FC236}">
                <a16:creationId xmlns:a16="http://schemas.microsoft.com/office/drawing/2014/main" id="{15E5E701-12AB-78A1-2CD6-E9309F22ADB0}"/>
              </a:ext>
            </a:extLst>
          </p:cNvPr>
          <p:cNvSpPr/>
          <p:nvPr/>
        </p:nvSpPr>
        <p:spPr>
          <a:xfrm>
            <a:off x="1523993" y="948460"/>
            <a:ext cx="9144001" cy="5327793"/>
          </a:xfrm>
          <a:prstGeom prst="rect">
            <a:avLst/>
          </a:prstGeom>
          <a:solidFill>
            <a:schemeClr val="tx1">
              <a:alpha val="1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54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endParaRPr>
          </a:p>
          <a:p>
            <a:pPr>
              <a:defRPr/>
            </a:pPr>
            <a:r>
              <a:rPr kumimoji="1" lang="ja-JP" altLang="en-US" sz="5400" dirty="0">
                <a:solidFill>
                  <a:srgbClr val="FF000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「取り組めていなかったこと」</a:t>
            </a:r>
            <a:endParaRPr kumimoji="1" lang="en-US" altLang="ja-JP" sz="5400" dirty="0">
              <a:solidFill>
                <a:srgbClr val="FF000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endParaRPr>
          </a:p>
          <a:p>
            <a:pPr>
              <a:defRPr/>
            </a:pPr>
            <a:r>
              <a:rPr kumimoji="1" lang="ja-JP" altLang="en-US" sz="4400" dirty="0">
                <a:solidFill>
                  <a:schemeClr val="bg1"/>
                </a:solidFill>
                <a:effectLst>
                  <a:outerShdw blurRad="38100" dist="38100" dir="2700000" algn="tl">
                    <a:srgbClr val="000000">
                      <a:alpha val="43137"/>
                    </a:srgbClr>
                  </a:outerShdw>
                </a:effectLst>
                <a:latin typeface="Calibri"/>
                <a:ea typeface="ＭＳ Ｐゴシック" panose="020B0600070205080204" pitchFamily="50" charset="-128"/>
              </a:rPr>
              <a:t>についてどうしてなのか</a:t>
            </a:r>
            <a:endParaRPr kumimoji="1" lang="en-US" altLang="ja-JP" sz="4400" dirty="0">
              <a:solidFill>
                <a:schemeClr val="bg1"/>
              </a:solidFill>
              <a:effectLst>
                <a:outerShdw blurRad="38100" dist="38100" dir="2700000" algn="tl">
                  <a:srgbClr val="000000">
                    <a:alpha val="43137"/>
                  </a:srgbClr>
                </a:outerShdw>
              </a:effectLst>
              <a:latin typeface="Calibri"/>
              <a:ea typeface="ＭＳ Ｐゴシック" panose="020B0600070205080204" pitchFamily="50" charset="-128"/>
            </a:endParaRPr>
          </a:p>
          <a:p>
            <a:pPr>
              <a:defRPr/>
            </a:pPr>
            <a:r>
              <a:rPr kumimoji="1" lang="ja-JP" altLang="en-US" sz="5400" dirty="0">
                <a:solidFill>
                  <a:srgbClr val="00B0F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「反対に取り組めたこと」</a:t>
            </a:r>
            <a:endParaRPr kumimoji="1" lang="en-US" altLang="ja-JP" sz="5400" dirty="0">
              <a:solidFill>
                <a:srgbClr val="00B0F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endParaRPr>
          </a:p>
          <a:p>
            <a:pPr>
              <a:defRPr/>
            </a:pPr>
            <a:r>
              <a:rPr kumimoji="1" lang="ja-JP" altLang="en-US" sz="4400" dirty="0">
                <a:solidFill>
                  <a:schemeClr val="bg1"/>
                </a:solidFill>
                <a:effectLst>
                  <a:outerShdw blurRad="38100" dist="38100" dir="2700000" algn="tl">
                    <a:srgbClr val="000000">
                      <a:alpha val="43137"/>
                    </a:srgbClr>
                  </a:outerShdw>
                </a:effectLst>
                <a:latin typeface="Calibri"/>
                <a:ea typeface="ＭＳ Ｐゴシック" panose="020B0600070205080204" pitchFamily="50" charset="-128"/>
              </a:rPr>
              <a:t>についてよかったことは</a:t>
            </a:r>
            <a:endParaRPr kumimoji="1" lang="en-US" altLang="ja-JP" sz="4400" dirty="0">
              <a:solidFill>
                <a:schemeClr val="bg1"/>
              </a:solidFill>
              <a:effectLst>
                <a:outerShdw blurRad="38100" dist="38100" dir="2700000" algn="tl">
                  <a:srgbClr val="000000">
                    <a:alpha val="43137"/>
                  </a:srgbClr>
                </a:outerShdw>
              </a:effectLst>
              <a:latin typeface="Calibri"/>
              <a:ea typeface="ＭＳ Ｐゴシック" panose="020B0600070205080204" pitchFamily="50" charset="-128"/>
            </a:endParaRPr>
          </a:p>
          <a:p>
            <a:pPr>
              <a:defRPr/>
            </a:pPr>
            <a:r>
              <a:rPr kumimoji="1" lang="ja-JP" altLang="en-US" sz="6600" dirty="0">
                <a:solidFill>
                  <a:schemeClr val="bg1"/>
                </a:solidFill>
                <a:effectLst>
                  <a:outerShdw blurRad="38100" dist="38100" dir="2700000" algn="tl">
                    <a:srgbClr val="000000">
                      <a:alpha val="43137"/>
                    </a:srgbClr>
                  </a:outerShdw>
                </a:effectLst>
                <a:latin typeface="Calibri"/>
                <a:ea typeface="ＭＳ Ｐゴシック" panose="020B0600070205080204" pitchFamily="50" charset="-128"/>
              </a:rPr>
              <a:t>何かを落とし込む</a:t>
            </a:r>
            <a:endParaRPr lang="ja-JP" altLang="en-US" sz="6600" dirty="0">
              <a:solidFill>
                <a:schemeClr val="bg1"/>
              </a:solidFill>
              <a:effectLst>
                <a:outerShdw blurRad="38100" dist="38100" dir="2700000" algn="tl">
                  <a:srgbClr val="000000">
                    <a:alpha val="43137"/>
                  </a:srgbClr>
                </a:outerShdw>
              </a:effectLst>
              <a:latin typeface="Calibri"/>
              <a:ea typeface="ＭＳ Ｐゴシック" panose="020B0600070205080204" pitchFamily="50" charset="-128"/>
            </a:endParaRPr>
          </a:p>
          <a:p>
            <a:pPr algn="ctr"/>
            <a:endParaRPr kumimoji="1" lang="ja-JP" altLang="en-US" sz="54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42291739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C8BA0D44-A49D-3503-9859-801F88EE115F}"/>
              </a:ext>
            </a:extLst>
          </p:cNvPr>
          <p:cNvSpPr/>
          <p:nvPr/>
        </p:nvSpPr>
        <p:spPr>
          <a:xfrm>
            <a:off x="1524001" y="0"/>
            <a:ext cx="9143999" cy="68580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kumimoji="1" lang="ja-JP" altLang="en-US" sz="8000" b="1" dirty="0">
                <a:solidFill>
                  <a:schemeClr val="bg1"/>
                </a:solidFill>
                <a:latin typeface="HGP教科書体" panose="02020600000000000000" pitchFamily="18" charset="-128"/>
                <a:ea typeface="HGP教科書体" panose="02020600000000000000" pitchFamily="18" charset="-128"/>
              </a:rPr>
              <a:t>さらに</a:t>
            </a:r>
            <a:r>
              <a:rPr kumimoji="1" lang="ja-JP" altLang="en-US" sz="11500" b="1" dirty="0">
                <a:solidFill>
                  <a:srgbClr val="FF0000"/>
                </a:solidFill>
                <a:latin typeface="HGP教科書体" panose="02020600000000000000" pitchFamily="18" charset="-128"/>
                <a:ea typeface="HGP教科書体" panose="02020600000000000000" pitchFamily="18" charset="-128"/>
              </a:rPr>
              <a:t>意欲</a:t>
            </a:r>
            <a:r>
              <a:rPr kumimoji="1" lang="ja-JP" altLang="en-US" sz="8000" b="1" dirty="0">
                <a:solidFill>
                  <a:schemeClr val="bg1"/>
                </a:solidFill>
                <a:latin typeface="HGP教科書体" panose="02020600000000000000" pitchFamily="18" charset="-128"/>
                <a:ea typeface="HGP教科書体" panose="02020600000000000000" pitchFamily="18" charset="-128"/>
              </a:rPr>
              <a:t>が</a:t>
            </a:r>
            <a:endParaRPr kumimoji="1" lang="en-US" altLang="ja-JP" sz="11500" b="1" dirty="0">
              <a:solidFill>
                <a:schemeClr val="bg1"/>
              </a:solidFill>
              <a:latin typeface="HGP教科書体" panose="02020600000000000000" pitchFamily="18" charset="-128"/>
              <a:ea typeface="HGP教科書体" panose="02020600000000000000" pitchFamily="18" charset="-128"/>
            </a:endParaRPr>
          </a:p>
          <a:p>
            <a:pPr algn="ctr">
              <a:defRPr/>
            </a:pPr>
            <a:r>
              <a:rPr kumimoji="1" lang="ja-JP" altLang="en-US" sz="5400" b="1" dirty="0">
                <a:solidFill>
                  <a:schemeClr val="bg1"/>
                </a:solidFill>
                <a:latin typeface="HGP教科書体" panose="02020600000000000000" pitchFamily="18" charset="-128"/>
                <a:ea typeface="HGP教科書体" panose="02020600000000000000" pitchFamily="18" charset="-128"/>
              </a:rPr>
              <a:t>持てるようにするためには</a:t>
            </a:r>
            <a:endParaRPr kumimoji="1" lang="en-US" altLang="ja-JP" sz="5400" b="1" dirty="0">
              <a:solidFill>
                <a:schemeClr val="bg1"/>
              </a:solidFill>
              <a:latin typeface="HGP教科書体" panose="02020600000000000000" pitchFamily="18" charset="-128"/>
              <a:ea typeface="HGP教科書体" panose="02020600000000000000" pitchFamily="18" charset="-128"/>
            </a:endParaRPr>
          </a:p>
          <a:p>
            <a:pPr algn="ctr">
              <a:defRPr/>
            </a:pPr>
            <a:r>
              <a:rPr kumimoji="1" lang="ja-JP" altLang="en-US" sz="11500" b="1" dirty="0">
                <a:solidFill>
                  <a:srgbClr val="FF0000"/>
                </a:solidFill>
                <a:latin typeface="HGP教科書体" panose="02020600000000000000" pitchFamily="18" charset="-128"/>
                <a:ea typeface="HGP教科書体" panose="02020600000000000000" pitchFamily="18" charset="-128"/>
              </a:rPr>
              <a:t>何</a:t>
            </a:r>
            <a:r>
              <a:rPr kumimoji="1" lang="ja-JP" altLang="en-US" sz="8800" b="1" dirty="0">
                <a:solidFill>
                  <a:srgbClr val="FF0000"/>
                </a:solidFill>
                <a:latin typeface="HGP教科書体" panose="02020600000000000000" pitchFamily="18" charset="-128"/>
                <a:ea typeface="HGP教科書体" panose="02020600000000000000" pitchFamily="18" charset="-128"/>
              </a:rPr>
              <a:t>が</a:t>
            </a:r>
            <a:r>
              <a:rPr kumimoji="1" lang="ja-JP" altLang="en-US" sz="11500" b="1" dirty="0">
                <a:solidFill>
                  <a:srgbClr val="FF0000"/>
                </a:solidFill>
                <a:latin typeface="HGP教科書体" panose="02020600000000000000" pitchFamily="18" charset="-128"/>
                <a:ea typeface="HGP教科書体" panose="02020600000000000000" pitchFamily="18" charset="-128"/>
              </a:rPr>
              <a:t>必要</a:t>
            </a:r>
            <a:r>
              <a:rPr kumimoji="1" lang="ja-JP" altLang="en-US" sz="8800" b="1" dirty="0">
                <a:solidFill>
                  <a:srgbClr val="FF0000"/>
                </a:solidFill>
                <a:latin typeface="HGP教科書体" panose="02020600000000000000" pitchFamily="18" charset="-128"/>
                <a:ea typeface="HGP教科書体" panose="02020600000000000000" pitchFamily="18" charset="-128"/>
              </a:rPr>
              <a:t>か</a:t>
            </a:r>
            <a:r>
              <a:rPr kumimoji="1" lang="ja-JP" altLang="en-US" sz="7200" b="1" dirty="0">
                <a:solidFill>
                  <a:schemeClr val="bg1"/>
                </a:solidFill>
                <a:latin typeface="HGP教科書体" panose="02020600000000000000" pitchFamily="18" charset="-128"/>
                <a:ea typeface="HGP教科書体" panose="02020600000000000000" pitchFamily="18" charset="-128"/>
              </a:rPr>
              <a:t>を</a:t>
            </a:r>
            <a:endParaRPr kumimoji="1" lang="en-US" altLang="ja-JP" sz="11500" b="1" dirty="0">
              <a:solidFill>
                <a:schemeClr val="bg1"/>
              </a:solidFill>
              <a:latin typeface="HGP教科書体" panose="02020600000000000000" pitchFamily="18" charset="-128"/>
              <a:ea typeface="HGP教科書体" panose="02020600000000000000" pitchFamily="18" charset="-128"/>
            </a:endParaRPr>
          </a:p>
          <a:p>
            <a:pPr algn="ctr">
              <a:defRPr/>
            </a:pPr>
            <a:r>
              <a:rPr kumimoji="1" lang="ja-JP" altLang="en-US" sz="8000" b="1" dirty="0">
                <a:solidFill>
                  <a:schemeClr val="bg1"/>
                </a:solidFill>
                <a:latin typeface="HGP教科書体" panose="02020600000000000000" pitchFamily="18" charset="-128"/>
                <a:ea typeface="HGP教科書体" panose="02020600000000000000" pitchFamily="18" charset="-128"/>
              </a:rPr>
              <a:t>理解していただく</a:t>
            </a:r>
            <a:endParaRPr lang="ja-JP" altLang="en-US" sz="8000" b="1" dirty="0">
              <a:solidFill>
                <a:schemeClr val="bg1"/>
              </a:solidFill>
              <a:latin typeface="HGP教科書体" panose="02020600000000000000" pitchFamily="18" charset="-128"/>
              <a:ea typeface="HGP教科書体" panose="02020600000000000000" pitchFamily="18" charset="-128"/>
            </a:endParaRPr>
          </a:p>
        </p:txBody>
      </p:sp>
    </p:spTree>
    <p:extLst>
      <p:ext uri="{BB962C8B-B14F-4D97-AF65-F5344CB8AC3E}">
        <p14:creationId xmlns:p14="http://schemas.microsoft.com/office/powerpoint/2010/main" val="2960046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0"/>
                                        <p:tgtEl>
                                          <p:spTgt spid="7">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dissolve">
                                      <p:cBhvr>
                                        <p:cTn id="10" dur="5000"/>
                                        <p:tgtEl>
                                          <p:spTgt spid="7">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dissolve">
                                      <p:cBhvr>
                                        <p:cTn id="13" dur="5000"/>
                                        <p:tgtEl>
                                          <p:spTgt spid="7">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dissolve">
                                      <p:cBhvr>
                                        <p:cTn id="16" dur="50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地方経済人の結社と市民社会">
            <a:extLst>
              <a:ext uri="{FF2B5EF4-FFF2-40B4-BE49-F238E27FC236}">
                <a16:creationId xmlns:a16="http://schemas.microsoft.com/office/drawing/2014/main" id="{F683A0DE-E59D-B89B-E1AC-451A0F98CB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4859" y="52399"/>
            <a:ext cx="4755776" cy="6753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81101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334B03C6-BF15-C48E-E9CC-48DCFF4D0227}"/>
              </a:ext>
            </a:extLst>
          </p:cNvPr>
          <p:cNvSpPr txBox="1"/>
          <p:nvPr/>
        </p:nvSpPr>
        <p:spPr>
          <a:xfrm>
            <a:off x="717176" y="3133072"/>
            <a:ext cx="11474824" cy="3539430"/>
          </a:xfrm>
          <a:prstGeom prst="rect">
            <a:avLst/>
          </a:prstGeom>
          <a:noFill/>
        </p:spPr>
        <p:txBody>
          <a:bodyPr wrap="square">
            <a:spAutoFit/>
          </a:bodyPr>
          <a:lstStyle/>
          <a:p>
            <a:r>
              <a:rPr lang="en-US" altLang="ja-JP" sz="2800" b="1" dirty="0"/>
              <a:t>2014</a:t>
            </a:r>
            <a:r>
              <a:rPr lang="ja-JP" altLang="en-US" sz="2800" b="1" dirty="0"/>
              <a:t>年</a:t>
            </a:r>
            <a:r>
              <a:rPr lang="en-US" altLang="ja-JP" sz="2800" b="1" dirty="0"/>
              <a:t>4</a:t>
            </a:r>
            <a:r>
              <a:rPr lang="ja-JP" altLang="en-US" sz="2800" b="1" dirty="0"/>
              <a:t>月 </a:t>
            </a:r>
            <a:r>
              <a:rPr lang="en-US" altLang="ja-JP" sz="2800" b="1" dirty="0"/>
              <a:t>- 2019</a:t>
            </a:r>
            <a:r>
              <a:rPr lang="ja-JP" altLang="en-US" sz="2800" b="1" dirty="0"/>
              <a:t>年</a:t>
            </a:r>
            <a:r>
              <a:rPr lang="en-US" altLang="ja-JP" sz="2800" b="1" dirty="0"/>
              <a:t>3</a:t>
            </a:r>
            <a:r>
              <a:rPr lang="ja-JP" altLang="en-US" sz="2800" b="1" dirty="0"/>
              <a:t>月</a:t>
            </a:r>
            <a:endParaRPr lang="en-US" altLang="ja-JP" sz="2800" b="1" dirty="0"/>
          </a:p>
          <a:p>
            <a:r>
              <a:rPr lang="ja-JP" altLang="en-US" sz="2800" b="1" dirty="0"/>
              <a:t>　東京大学大学院人文社会系研究科</a:t>
            </a:r>
            <a:r>
              <a:rPr lang="en-US" altLang="ja-JP" sz="2800" b="1" dirty="0"/>
              <a:t>, </a:t>
            </a:r>
            <a:r>
              <a:rPr lang="ja-JP" altLang="en-US" sz="2800" b="1" dirty="0"/>
              <a:t>社会文化研究専攻博士課程 </a:t>
            </a:r>
          </a:p>
          <a:p>
            <a:r>
              <a:rPr lang="en-US" altLang="ja-JP" sz="2800" b="1" dirty="0"/>
              <a:t>2012</a:t>
            </a:r>
            <a:r>
              <a:rPr lang="ja-JP" altLang="en-US" sz="2800" b="1" dirty="0"/>
              <a:t>年</a:t>
            </a:r>
            <a:r>
              <a:rPr lang="en-US" altLang="ja-JP" sz="2800" b="1" dirty="0"/>
              <a:t>4</a:t>
            </a:r>
            <a:r>
              <a:rPr lang="ja-JP" altLang="en-US" sz="2800" b="1" dirty="0"/>
              <a:t>月 </a:t>
            </a:r>
            <a:r>
              <a:rPr lang="en-US" altLang="ja-JP" sz="2800" b="1" dirty="0"/>
              <a:t>- 2014</a:t>
            </a:r>
            <a:r>
              <a:rPr lang="ja-JP" altLang="en-US" sz="2800" b="1" dirty="0"/>
              <a:t>年</a:t>
            </a:r>
            <a:r>
              <a:rPr lang="en-US" altLang="ja-JP" sz="2800" b="1" dirty="0"/>
              <a:t>3</a:t>
            </a:r>
            <a:r>
              <a:rPr lang="ja-JP" altLang="en-US" sz="2800" b="1" dirty="0"/>
              <a:t>月</a:t>
            </a:r>
            <a:endParaRPr lang="en-US" altLang="ja-JP" sz="2800" b="1" dirty="0"/>
          </a:p>
          <a:p>
            <a:r>
              <a:rPr lang="ja-JP" altLang="en-US" sz="2800" b="1" dirty="0"/>
              <a:t>　東京大学大学院人文社会系研究科</a:t>
            </a:r>
            <a:r>
              <a:rPr lang="en-US" altLang="ja-JP" sz="2800" b="1" dirty="0"/>
              <a:t>, </a:t>
            </a:r>
            <a:r>
              <a:rPr lang="ja-JP" altLang="en-US" sz="2800" b="1" dirty="0"/>
              <a:t>社会文化研究専攻修士課程 </a:t>
            </a:r>
          </a:p>
          <a:p>
            <a:r>
              <a:rPr lang="en-US" altLang="ja-JP" sz="2800" b="1" dirty="0"/>
              <a:t>2008</a:t>
            </a:r>
            <a:r>
              <a:rPr lang="ja-JP" altLang="en-US" sz="2800" b="1" dirty="0"/>
              <a:t>年</a:t>
            </a:r>
            <a:r>
              <a:rPr lang="en-US" altLang="ja-JP" sz="2800" b="1" dirty="0"/>
              <a:t>4</a:t>
            </a:r>
            <a:r>
              <a:rPr lang="ja-JP" altLang="en-US" sz="2800" b="1" dirty="0"/>
              <a:t>月 </a:t>
            </a:r>
            <a:r>
              <a:rPr lang="en-US" altLang="ja-JP" sz="2800" b="1" dirty="0"/>
              <a:t>- 2013</a:t>
            </a:r>
            <a:r>
              <a:rPr lang="ja-JP" altLang="en-US" sz="2800" b="1" dirty="0"/>
              <a:t>年</a:t>
            </a:r>
            <a:r>
              <a:rPr lang="en-US" altLang="ja-JP" sz="2800" b="1" dirty="0"/>
              <a:t>3</a:t>
            </a:r>
            <a:r>
              <a:rPr lang="ja-JP" altLang="en-US" sz="2800" b="1" dirty="0"/>
              <a:t>月</a:t>
            </a:r>
            <a:endParaRPr lang="en-US" altLang="ja-JP" sz="2800" b="1" dirty="0"/>
          </a:p>
          <a:p>
            <a:r>
              <a:rPr lang="ja-JP" altLang="en-US" sz="2800" b="1" dirty="0"/>
              <a:t>　慶應義塾大学文学部 </a:t>
            </a:r>
          </a:p>
          <a:p>
            <a:r>
              <a:rPr lang="en-US" altLang="ja-JP" sz="2800" b="1" dirty="0"/>
              <a:t>2009</a:t>
            </a:r>
            <a:r>
              <a:rPr lang="ja-JP" altLang="en-US" sz="2800" b="1" dirty="0"/>
              <a:t>年</a:t>
            </a:r>
            <a:r>
              <a:rPr lang="en-US" altLang="ja-JP" sz="2800" b="1" dirty="0"/>
              <a:t>9</a:t>
            </a:r>
            <a:r>
              <a:rPr lang="ja-JP" altLang="en-US" sz="2800" b="1" dirty="0"/>
              <a:t>月 </a:t>
            </a:r>
            <a:r>
              <a:rPr lang="en-US" altLang="ja-JP" sz="2800" b="1" dirty="0"/>
              <a:t>- 2010</a:t>
            </a:r>
            <a:r>
              <a:rPr lang="ja-JP" altLang="en-US" sz="2800" b="1" dirty="0"/>
              <a:t>年</a:t>
            </a:r>
            <a:r>
              <a:rPr lang="en-US" altLang="ja-JP" sz="2800" b="1" dirty="0"/>
              <a:t>7</a:t>
            </a:r>
            <a:r>
              <a:rPr lang="ja-JP" altLang="en-US" sz="2800" b="1" dirty="0"/>
              <a:t>月</a:t>
            </a:r>
            <a:endParaRPr lang="en-US" altLang="ja-JP" sz="2800" b="1" dirty="0"/>
          </a:p>
          <a:p>
            <a:r>
              <a:rPr lang="ja-JP" altLang="en-US" sz="2800" b="1" dirty="0"/>
              <a:t>　ハレ大学 ドイツ学部</a:t>
            </a:r>
            <a:r>
              <a:rPr lang="en-US" altLang="ja-JP" sz="2800" b="1" dirty="0"/>
              <a:t> </a:t>
            </a:r>
            <a:r>
              <a:rPr lang="ja-JP" altLang="en-US" sz="2800" b="1" dirty="0"/>
              <a:t>交換留学 </a:t>
            </a:r>
          </a:p>
        </p:txBody>
      </p:sp>
      <p:pic>
        <p:nvPicPr>
          <p:cNvPr id="2050" name="Picture 2" descr="嶋田 吉朗 - 常務理事 - 学校法人嶋田学園 | LinkedIn">
            <a:extLst>
              <a:ext uri="{FF2B5EF4-FFF2-40B4-BE49-F238E27FC236}">
                <a16:creationId xmlns:a16="http://schemas.microsoft.com/office/drawing/2014/main" id="{B4B4E9F2-3190-BCAA-D34E-45CF68839A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8018" y="181533"/>
            <a:ext cx="2901033" cy="2901033"/>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2E9CCB0B-78F8-A69D-8E9F-E9275B9F34F0}"/>
              </a:ext>
            </a:extLst>
          </p:cNvPr>
          <p:cNvSpPr txBox="1"/>
          <p:nvPr/>
        </p:nvSpPr>
        <p:spPr>
          <a:xfrm>
            <a:off x="3720354" y="1308883"/>
            <a:ext cx="8193740" cy="646331"/>
          </a:xfrm>
          <a:prstGeom prst="rect">
            <a:avLst/>
          </a:prstGeom>
          <a:noFill/>
        </p:spPr>
        <p:txBody>
          <a:bodyPr wrap="square">
            <a:spAutoFit/>
          </a:bodyPr>
          <a:lstStyle/>
          <a:p>
            <a:r>
              <a:rPr lang="ja-JP" altLang="en-US" sz="3600" b="1" dirty="0"/>
              <a:t>●著者：　嶋田　吉朗（しまだ　きちろう）氏</a:t>
            </a:r>
          </a:p>
        </p:txBody>
      </p:sp>
    </p:spTree>
    <p:extLst>
      <p:ext uri="{BB962C8B-B14F-4D97-AF65-F5344CB8AC3E}">
        <p14:creationId xmlns:p14="http://schemas.microsoft.com/office/powerpoint/2010/main" val="33048194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651DF1-FC24-0B49-766D-AEC746F4CF7F}"/>
              </a:ext>
            </a:extLst>
          </p:cNvPr>
          <p:cNvSpPr>
            <a:spLocks noGrp="1"/>
          </p:cNvSpPr>
          <p:nvPr>
            <p:ph type="title"/>
          </p:nvPr>
        </p:nvSpPr>
        <p:spPr>
          <a:xfrm>
            <a:off x="304800" y="435429"/>
            <a:ext cx="11658599" cy="5033042"/>
          </a:xfrm>
        </p:spPr>
        <p:txBody>
          <a:bodyPr>
            <a:noAutofit/>
          </a:bodyPr>
          <a:lstStyle/>
          <a:p>
            <a:pPr algn="l"/>
            <a:r>
              <a:rPr lang="ja-JP" altLang="en-US" b="1" dirty="0"/>
              <a:t>日本の地域社会において、経営者層による</a:t>
            </a:r>
            <a:br>
              <a:rPr lang="en-US" altLang="ja-JP" b="1" dirty="0"/>
            </a:br>
            <a:r>
              <a:rPr lang="ja-JP" altLang="en-US" b="1" dirty="0"/>
              <a:t>　●ロータリークラブ</a:t>
            </a:r>
            <a:br>
              <a:rPr lang="en-US" altLang="ja-JP" b="1" dirty="0"/>
            </a:br>
            <a:r>
              <a:rPr lang="ja-JP" altLang="en-US" b="1" dirty="0"/>
              <a:t>　●ライオンズクラブ</a:t>
            </a:r>
            <a:br>
              <a:rPr lang="en-US" altLang="ja-JP" b="1" dirty="0"/>
            </a:br>
            <a:r>
              <a:rPr lang="ja-JP" altLang="en-US" b="1" dirty="0"/>
              <a:t>　●青年会議所</a:t>
            </a:r>
            <a:br>
              <a:rPr lang="en-US" altLang="ja-JP" b="1" dirty="0"/>
            </a:br>
            <a:r>
              <a:rPr lang="ja-JP" altLang="en-US" b="1" dirty="0"/>
              <a:t>といった経済人の結社は、その規模や活動の影響力において、近代日本の自発的な諸活動全体を見渡しても大きな存在感を示してきた。</a:t>
            </a:r>
          </a:p>
        </p:txBody>
      </p:sp>
      <p:sp>
        <p:nvSpPr>
          <p:cNvPr id="4" name="タイトル 1">
            <a:extLst>
              <a:ext uri="{FF2B5EF4-FFF2-40B4-BE49-F238E27FC236}">
                <a16:creationId xmlns:a16="http://schemas.microsoft.com/office/drawing/2014/main" id="{7E26F550-E101-8CC3-9F98-3D66B3150BE3}"/>
              </a:ext>
            </a:extLst>
          </p:cNvPr>
          <p:cNvSpPr txBox="1">
            <a:spLocks/>
          </p:cNvSpPr>
          <p:nvPr/>
        </p:nvSpPr>
        <p:spPr>
          <a:xfrm>
            <a:off x="1810871" y="5634318"/>
            <a:ext cx="8229600" cy="9412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defRPr/>
            </a:pP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引用文献</a:t>
            </a:r>
            <a:endParaRPr kumimoji="1" lang="en-US" altLang="ja-JP" sz="1800" b="1" dirty="0">
              <a:solidFill>
                <a:prstClr val="black"/>
              </a:solidFill>
              <a:latin typeface="Calibri"/>
              <a:ea typeface="ＭＳ Ｐゴシック" panose="020B0600070205080204" pitchFamily="50" charset="-128"/>
            </a:endParaRPr>
          </a:p>
          <a:p>
            <a:pPr algn="l">
              <a:defRPr/>
            </a:pP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地方経済人の結社と市民社会ー青年会議所を事例としてー</a:t>
            </a: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　ページ</a:t>
            </a:r>
            <a:r>
              <a:rPr kumimoji="1" lang="en-US" altLang="ja-JP" sz="1800" b="1" dirty="0">
                <a:solidFill>
                  <a:prstClr val="black"/>
                </a:solidFill>
                <a:latin typeface="Calibri"/>
                <a:ea typeface="ＭＳ Ｐゴシック" panose="020B0600070205080204" pitchFamily="50" charset="-128"/>
              </a:rPr>
              <a:t>ⅲ</a:t>
            </a:r>
          </a:p>
          <a:p>
            <a:pPr algn="l">
              <a:defRPr/>
            </a:pPr>
            <a:r>
              <a:rPr kumimoji="1" lang="ja-JP" altLang="en-US" sz="1800" b="1" dirty="0">
                <a:solidFill>
                  <a:prstClr val="black"/>
                </a:solidFill>
                <a:latin typeface="Calibri"/>
                <a:ea typeface="ＭＳ Ｐゴシック" panose="020B0600070205080204" pitchFamily="50" charset="-128"/>
              </a:rPr>
              <a:t>著者：嶋田　吉朗</a:t>
            </a:r>
            <a:endParaRPr kumimoji="1" lang="en-US" altLang="ja-JP" sz="1800" b="1" dirty="0">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275197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651DF1-FC24-0B49-766D-AEC746F4CF7F}"/>
              </a:ext>
            </a:extLst>
          </p:cNvPr>
          <p:cNvSpPr>
            <a:spLocks noGrp="1"/>
          </p:cNvSpPr>
          <p:nvPr>
            <p:ph type="title"/>
          </p:nvPr>
        </p:nvSpPr>
        <p:spPr>
          <a:xfrm>
            <a:off x="174171" y="195942"/>
            <a:ext cx="11887200" cy="5453743"/>
          </a:xfrm>
        </p:spPr>
        <p:txBody>
          <a:bodyPr>
            <a:noAutofit/>
          </a:bodyPr>
          <a:lstStyle/>
          <a:p>
            <a:pPr algn="l"/>
            <a:r>
              <a:rPr lang="ja-JP" altLang="en-US" sz="4800" b="1" dirty="0"/>
              <a:t>中でも日本において</a:t>
            </a:r>
            <a:r>
              <a:rPr lang="en-US" altLang="ja-JP" sz="4800" b="1" dirty="0"/>
              <a:t>1949</a:t>
            </a:r>
            <a:r>
              <a:rPr lang="ja-JP" altLang="en-US" sz="4800" b="1" dirty="0"/>
              <a:t>年に</a:t>
            </a:r>
            <a:r>
              <a:rPr lang="en-US" altLang="ja-JP" sz="4800" b="1" dirty="0"/>
              <a:t>48</a:t>
            </a:r>
            <a:r>
              <a:rPr lang="ja-JP" altLang="en-US" sz="4800" b="1" dirty="0"/>
              <a:t>人の会員からスタートし、年齢制限による必然的な毎年の退会者を出しながら、</a:t>
            </a:r>
            <a:r>
              <a:rPr lang="en-US" altLang="ja-JP" sz="4800" b="1" dirty="0"/>
              <a:t>1960</a:t>
            </a:r>
            <a:r>
              <a:rPr lang="ja-JP" altLang="en-US" sz="4800" b="1" dirty="0"/>
              <a:t>年に</a:t>
            </a:r>
            <a:r>
              <a:rPr lang="en-US" altLang="ja-JP" sz="4800" b="1" dirty="0"/>
              <a:t>1</a:t>
            </a:r>
            <a:r>
              <a:rPr lang="ja-JP" altLang="en-US" sz="4800" b="1" dirty="0"/>
              <a:t>万人、</a:t>
            </a:r>
            <a:r>
              <a:rPr lang="en-US" altLang="ja-JP" sz="4800" b="1" dirty="0"/>
              <a:t>1977</a:t>
            </a:r>
            <a:r>
              <a:rPr lang="ja-JP" altLang="en-US" sz="4800" b="1" dirty="0"/>
              <a:t>年には</a:t>
            </a:r>
            <a:r>
              <a:rPr lang="en-US" altLang="ja-JP" sz="4800" b="1" dirty="0"/>
              <a:t>5</a:t>
            </a:r>
            <a:r>
              <a:rPr lang="ja-JP" altLang="en-US" sz="4800" b="1" dirty="0"/>
              <a:t>万人を突破して、ついには世界最大の規模を持つに至った青年会議所はその典型といえる。</a:t>
            </a:r>
          </a:p>
        </p:txBody>
      </p:sp>
      <p:sp>
        <p:nvSpPr>
          <p:cNvPr id="4" name="タイトル 1">
            <a:extLst>
              <a:ext uri="{FF2B5EF4-FFF2-40B4-BE49-F238E27FC236}">
                <a16:creationId xmlns:a16="http://schemas.microsoft.com/office/drawing/2014/main" id="{7E26F550-E101-8CC3-9F98-3D66B3150BE3}"/>
              </a:ext>
            </a:extLst>
          </p:cNvPr>
          <p:cNvSpPr txBox="1">
            <a:spLocks/>
          </p:cNvSpPr>
          <p:nvPr/>
        </p:nvSpPr>
        <p:spPr>
          <a:xfrm>
            <a:off x="1810871" y="5526039"/>
            <a:ext cx="8229600" cy="9412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defRPr/>
            </a:pP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引用文献</a:t>
            </a:r>
          </a:p>
          <a:p>
            <a:pPr algn="l">
              <a:defRPr/>
            </a:pP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地方経済人の結社と市民社会ー青年会議所を事例としてー</a:t>
            </a: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　ページ</a:t>
            </a:r>
            <a:r>
              <a:rPr kumimoji="1" lang="en-US" altLang="ja-JP" sz="1800" b="1" dirty="0">
                <a:solidFill>
                  <a:prstClr val="black"/>
                </a:solidFill>
                <a:latin typeface="Calibri"/>
                <a:ea typeface="ＭＳ Ｐゴシック" panose="020B0600070205080204" pitchFamily="50" charset="-128"/>
              </a:rPr>
              <a:t>ⅲ</a:t>
            </a:r>
          </a:p>
          <a:p>
            <a:pPr algn="l">
              <a:defRPr/>
            </a:pPr>
            <a:r>
              <a:rPr kumimoji="1" lang="ja-JP" altLang="en-US" sz="1800" b="1" dirty="0">
                <a:solidFill>
                  <a:prstClr val="black"/>
                </a:solidFill>
                <a:latin typeface="Calibri"/>
                <a:ea typeface="ＭＳ Ｐゴシック" panose="020B0600070205080204" pitchFamily="50" charset="-128"/>
              </a:rPr>
              <a:t>著者：嶋田　吉朗</a:t>
            </a:r>
          </a:p>
        </p:txBody>
      </p:sp>
    </p:spTree>
    <p:extLst>
      <p:ext uri="{BB962C8B-B14F-4D97-AF65-F5344CB8AC3E}">
        <p14:creationId xmlns:p14="http://schemas.microsoft.com/office/powerpoint/2010/main" val="17766930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651DF1-FC24-0B49-766D-AEC746F4CF7F}"/>
              </a:ext>
            </a:extLst>
          </p:cNvPr>
          <p:cNvSpPr>
            <a:spLocks noGrp="1"/>
          </p:cNvSpPr>
          <p:nvPr>
            <p:ph type="title"/>
          </p:nvPr>
        </p:nvSpPr>
        <p:spPr>
          <a:xfrm>
            <a:off x="97971" y="753035"/>
            <a:ext cx="11963400" cy="4240306"/>
          </a:xfrm>
        </p:spPr>
        <p:txBody>
          <a:bodyPr>
            <a:noAutofit/>
          </a:bodyPr>
          <a:lstStyle/>
          <a:p>
            <a:pPr algn="l"/>
            <a:r>
              <a:rPr lang="ja-JP" altLang="en-US" sz="6600" b="1" dirty="0"/>
              <a:t>（結果として）</a:t>
            </a:r>
            <a:br>
              <a:rPr lang="en-US" altLang="ja-JP" sz="6600" b="1" dirty="0"/>
            </a:br>
            <a:r>
              <a:rPr lang="ja-JP" altLang="en-US" sz="6600" b="1" dirty="0"/>
              <a:t>青年会議所の入会者は、事前に会員との何らかのつながりを有していることがほとんどである。</a:t>
            </a:r>
          </a:p>
        </p:txBody>
      </p:sp>
      <p:sp>
        <p:nvSpPr>
          <p:cNvPr id="4" name="タイトル 1">
            <a:extLst>
              <a:ext uri="{FF2B5EF4-FFF2-40B4-BE49-F238E27FC236}">
                <a16:creationId xmlns:a16="http://schemas.microsoft.com/office/drawing/2014/main" id="{7E26F550-E101-8CC3-9F98-3D66B3150BE3}"/>
              </a:ext>
            </a:extLst>
          </p:cNvPr>
          <p:cNvSpPr txBox="1">
            <a:spLocks/>
          </p:cNvSpPr>
          <p:nvPr/>
        </p:nvSpPr>
        <p:spPr>
          <a:xfrm>
            <a:off x="1810871" y="5548072"/>
            <a:ext cx="8229600" cy="9412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defRPr/>
            </a:pP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引用文献</a:t>
            </a:r>
          </a:p>
          <a:p>
            <a:pPr algn="l">
              <a:defRPr/>
            </a:pP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地方経済人の結社と市民社会ー青年会議所を事例としてー</a:t>
            </a: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　ページ</a:t>
            </a:r>
            <a:r>
              <a:rPr kumimoji="1" lang="en-US" altLang="ja-JP" sz="1800" b="1" dirty="0">
                <a:solidFill>
                  <a:prstClr val="black"/>
                </a:solidFill>
                <a:latin typeface="Calibri"/>
                <a:ea typeface="ＭＳ Ｐゴシック" panose="020B0600070205080204" pitchFamily="50" charset="-128"/>
              </a:rPr>
              <a:t>ⅲ</a:t>
            </a:r>
          </a:p>
          <a:p>
            <a:pPr algn="l">
              <a:defRPr/>
            </a:pPr>
            <a:r>
              <a:rPr kumimoji="1" lang="ja-JP" altLang="en-US" sz="1800" b="1" dirty="0">
                <a:solidFill>
                  <a:prstClr val="black"/>
                </a:solidFill>
                <a:latin typeface="Calibri"/>
                <a:ea typeface="ＭＳ Ｐゴシック" panose="020B0600070205080204" pitchFamily="50" charset="-128"/>
              </a:rPr>
              <a:t>著者：嶋田　吉朗</a:t>
            </a:r>
          </a:p>
        </p:txBody>
      </p:sp>
    </p:spTree>
    <p:extLst>
      <p:ext uri="{BB962C8B-B14F-4D97-AF65-F5344CB8AC3E}">
        <p14:creationId xmlns:p14="http://schemas.microsoft.com/office/powerpoint/2010/main" val="34957525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651DF1-FC24-0B49-766D-AEC746F4CF7F}"/>
              </a:ext>
            </a:extLst>
          </p:cNvPr>
          <p:cNvSpPr>
            <a:spLocks noGrp="1"/>
          </p:cNvSpPr>
          <p:nvPr>
            <p:ph type="title"/>
          </p:nvPr>
        </p:nvSpPr>
        <p:spPr>
          <a:xfrm>
            <a:off x="0" y="797860"/>
            <a:ext cx="12191999" cy="4240306"/>
          </a:xfrm>
        </p:spPr>
        <p:txBody>
          <a:bodyPr>
            <a:noAutofit/>
          </a:bodyPr>
          <a:lstStyle/>
          <a:p>
            <a:pPr algn="l"/>
            <a:r>
              <a:rPr lang="ja-JP" altLang="en-US" sz="6000" b="1" dirty="0"/>
              <a:t>この勧誘者との先行する人間関係の性質は、入会の際のモチベーションに一定の影響を与える</a:t>
            </a:r>
          </a:p>
        </p:txBody>
      </p:sp>
      <p:sp>
        <p:nvSpPr>
          <p:cNvPr id="4" name="タイトル 1">
            <a:extLst>
              <a:ext uri="{FF2B5EF4-FFF2-40B4-BE49-F238E27FC236}">
                <a16:creationId xmlns:a16="http://schemas.microsoft.com/office/drawing/2014/main" id="{7E26F550-E101-8CC3-9F98-3D66B3150BE3}"/>
              </a:ext>
            </a:extLst>
          </p:cNvPr>
          <p:cNvSpPr txBox="1">
            <a:spLocks/>
          </p:cNvSpPr>
          <p:nvPr/>
        </p:nvSpPr>
        <p:spPr>
          <a:xfrm>
            <a:off x="1810871" y="5634318"/>
            <a:ext cx="8229600" cy="9412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defRPr/>
            </a:pP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引用文献</a:t>
            </a:r>
          </a:p>
          <a:p>
            <a:pPr algn="l">
              <a:defRPr/>
            </a:pP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地方経済人の結社と市民社会ー青年会議所を事例としてー</a:t>
            </a:r>
            <a:r>
              <a:rPr kumimoji="1" lang="en-US" altLang="ja-JP" sz="1800" b="1" dirty="0">
                <a:solidFill>
                  <a:prstClr val="black"/>
                </a:solidFill>
                <a:latin typeface="Calibri"/>
                <a:ea typeface="ＭＳ Ｐゴシック" panose="020B0600070205080204" pitchFamily="50" charset="-128"/>
              </a:rPr>
              <a:t>】</a:t>
            </a:r>
            <a:r>
              <a:rPr kumimoji="1" lang="ja-JP" altLang="en-US" sz="1800" b="1" dirty="0">
                <a:solidFill>
                  <a:prstClr val="black"/>
                </a:solidFill>
                <a:latin typeface="Calibri"/>
                <a:ea typeface="ＭＳ Ｐゴシック" panose="020B0600070205080204" pitchFamily="50" charset="-128"/>
              </a:rPr>
              <a:t>　ページ</a:t>
            </a:r>
            <a:r>
              <a:rPr kumimoji="1" lang="en-US" altLang="ja-JP" sz="1800" b="1" dirty="0">
                <a:solidFill>
                  <a:prstClr val="black"/>
                </a:solidFill>
                <a:latin typeface="Calibri"/>
                <a:ea typeface="ＭＳ Ｐゴシック" panose="020B0600070205080204" pitchFamily="50" charset="-128"/>
              </a:rPr>
              <a:t>ⅲ</a:t>
            </a:r>
          </a:p>
          <a:p>
            <a:pPr algn="l">
              <a:defRPr/>
            </a:pPr>
            <a:r>
              <a:rPr kumimoji="1" lang="ja-JP" altLang="en-US" sz="1800" b="1" dirty="0">
                <a:solidFill>
                  <a:prstClr val="black"/>
                </a:solidFill>
                <a:latin typeface="Calibri"/>
                <a:ea typeface="ＭＳ Ｐゴシック" panose="020B0600070205080204" pitchFamily="50" charset="-128"/>
              </a:rPr>
              <a:t>著者：嶋田　吉朗</a:t>
            </a:r>
          </a:p>
        </p:txBody>
      </p:sp>
    </p:spTree>
    <p:extLst>
      <p:ext uri="{BB962C8B-B14F-4D97-AF65-F5344CB8AC3E}">
        <p14:creationId xmlns:p14="http://schemas.microsoft.com/office/powerpoint/2010/main" val="22255703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9D9B91-B6ED-12BD-7061-8CEC9058BCBF}"/>
              </a:ext>
            </a:extLst>
          </p:cNvPr>
          <p:cNvSpPr>
            <a:spLocks noGrp="1"/>
          </p:cNvSpPr>
          <p:nvPr>
            <p:ph type="title"/>
          </p:nvPr>
        </p:nvSpPr>
        <p:spPr>
          <a:xfrm>
            <a:off x="1801906" y="314406"/>
            <a:ext cx="8606118" cy="6184367"/>
          </a:xfrm>
        </p:spPr>
        <p:txBody>
          <a:bodyPr anchor="t">
            <a:noAutofit/>
          </a:bodyPr>
          <a:lstStyle/>
          <a:p>
            <a:pPr algn="l"/>
            <a:r>
              <a:rPr lang="en-US" altLang="ja-JP" sz="3600" b="1" dirty="0">
                <a:latin typeface="ＭＳ Ｐゴシック 見出し"/>
              </a:rPr>
              <a:t>【</a:t>
            </a:r>
            <a:r>
              <a:rPr lang="ja-JP" altLang="en-US" sz="3600" b="1" dirty="0">
                <a:latin typeface="ＭＳ Ｐゴシック 見出し"/>
              </a:rPr>
              <a:t>入会理由の推定割合（参考値）</a:t>
            </a:r>
            <a:r>
              <a:rPr lang="en-US" altLang="ja-JP" sz="3600" b="1" dirty="0">
                <a:latin typeface="ＭＳ Ｐゴシック 見出し"/>
              </a:rPr>
              <a:t>】</a:t>
            </a:r>
            <a:br>
              <a:rPr lang="en-US" altLang="ja-JP" sz="3600" b="1" dirty="0">
                <a:latin typeface="ＭＳ Ｐゴシック 見出し"/>
              </a:rPr>
            </a:br>
            <a:r>
              <a:rPr lang="ja-JP" altLang="en-US" sz="3600" b="1" dirty="0">
                <a:latin typeface="ＭＳ Ｐゴシック 見出し"/>
              </a:rPr>
              <a:t>１．人脈を広げるため</a:t>
            </a:r>
            <a:br>
              <a:rPr lang="en-US" altLang="ja-JP" sz="3600" b="1" dirty="0">
                <a:latin typeface="ＭＳ Ｐゴシック 見出し"/>
              </a:rPr>
            </a:br>
            <a:r>
              <a:rPr lang="ja-JP" altLang="en-US" sz="3600" b="1" dirty="0">
                <a:latin typeface="ＭＳ Ｐゴシック 見出し"/>
              </a:rPr>
              <a:t>　　　</a:t>
            </a:r>
            <a:r>
              <a:rPr lang="ja-JP" altLang="en-US" sz="3600" b="1" dirty="0">
                <a:solidFill>
                  <a:srgbClr val="FF0000"/>
                </a:solidFill>
                <a:latin typeface="ＭＳ Ｐゴシック 見出し"/>
              </a:rPr>
              <a:t>→ 約</a:t>
            </a:r>
            <a:r>
              <a:rPr lang="en-US" altLang="ja-JP" sz="3600" b="1" dirty="0">
                <a:solidFill>
                  <a:srgbClr val="FF0000"/>
                </a:solidFill>
                <a:latin typeface="ＭＳ Ｐゴシック 見出し"/>
              </a:rPr>
              <a:t>30%</a:t>
            </a:r>
            <a:br>
              <a:rPr lang="en-US" altLang="ja-JP" sz="3600" b="1" dirty="0">
                <a:latin typeface="ＭＳ Ｐゴシック 見出し"/>
              </a:rPr>
            </a:br>
            <a:r>
              <a:rPr lang="ja-JP" altLang="en-US" sz="3600" b="1" dirty="0">
                <a:latin typeface="ＭＳ Ｐゴシック 見出し"/>
              </a:rPr>
              <a:t>２．自己成長・スキルアップのため</a:t>
            </a:r>
            <a:br>
              <a:rPr lang="en-US" altLang="ja-JP" sz="3600" b="1" dirty="0">
                <a:latin typeface="ＭＳ Ｐゴシック 見出し"/>
              </a:rPr>
            </a:br>
            <a:r>
              <a:rPr lang="ja-JP" altLang="en-US" sz="3600" b="1" dirty="0">
                <a:latin typeface="ＭＳ Ｐゴシック 見出し"/>
              </a:rPr>
              <a:t>　　　</a:t>
            </a:r>
            <a:r>
              <a:rPr lang="ja-JP" altLang="en-US" sz="3600" b="1" dirty="0">
                <a:solidFill>
                  <a:srgbClr val="FF0000"/>
                </a:solidFill>
                <a:latin typeface="ＭＳ Ｐゴシック 見出し"/>
              </a:rPr>
              <a:t>→ 約</a:t>
            </a:r>
            <a:r>
              <a:rPr lang="en-US" altLang="ja-JP" sz="3600" b="1" dirty="0">
                <a:solidFill>
                  <a:srgbClr val="FF0000"/>
                </a:solidFill>
                <a:latin typeface="ＭＳ Ｐゴシック 見出し"/>
              </a:rPr>
              <a:t>25%</a:t>
            </a:r>
            <a:br>
              <a:rPr lang="en-US" altLang="ja-JP" sz="3600" b="1" dirty="0">
                <a:latin typeface="ＭＳ Ｐゴシック 見出し"/>
              </a:rPr>
            </a:br>
            <a:r>
              <a:rPr lang="ja-JP" altLang="en-US" sz="3600" b="1" dirty="0">
                <a:latin typeface="ＭＳ Ｐゴシック 見出し"/>
              </a:rPr>
              <a:t>３．地域貢献・社会貢献のため</a:t>
            </a:r>
            <a:br>
              <a:rPr lang="en-US" altLang="ja-JP" sz="3600" b="1" dirty="0">
                <a:latin typeface="ＭＳ Ｐゴシック 見出し"/>
              </a:rPr>
            </a:br>
            <a:r>
              <a:rPr lang="ja-JP" altLang="en-US" sz="3600" b="1" dirty="0">
                <a:latin typeface="ＭＳ Ｐゴシック 見出し"/>
              </a:rPr>
              <a:t>　　　</a:t>
            </a:r>
            <a:r>
              <a:rPr lang="ja-JP" altLang="en-US" sz="3600" b="1" dirty="0">
                <a:solidFill>
                  <a:srgbClr val="FF0000"/>
                </a:solidFill>
                <a:latin typeface="ＭＳ Ｐゴシック 見出し"/>
              </a:rPr>
              <a:t>→ 約</a:t>
            </a:r>
            <a:r>
              <a:rPr lang="en-US" altLang="ja-JP" sz="3600" b="1" dirty="0">
                <a:solidFill>
                  <a:srgbClr val="FF0000"/>
                </a:solidFill>
                <a:latin typeface="ＭＳ Ｐゴシック 見出し"/>
              </a:rPr>
              <a:t>20%</a:t>
            </a:r>
            <a:br>
              <a:rPr lang="en-US" altLang="ja-JP" sz="3600" b="1" dirty="0">
                <a:latin typeface="ＭＳ Ｐゴシック 見出し"/>
              </a:rPr>
            </a:br>
            <a:r>
              <a:rPr lang="ja-JP" altLang="en-US" sz="3600" b="1" dirty="0">
                <a:latin typeface="ＭＳ Ｐゴシック 見出し"/>
              </a:rPr>
              <a:t>４．ビジネスチャンスを増やすため</a:t>
            </a:r>
            <a:br>
              <a:rPr lang="en-US" altLang="ja-JP" sz="3600" b="1" dirty="0">
                <a:latin typeface="ＭＳ Ｐゴシック 見出し"/>
              </a:rPr>
            </a:br>
            <a:r>
              <a:rPr lang="ja-JP" altLang="en-US" sz="3600" b="1" dirty="0">
                <a:latin typeface="ＭＳ Ｐゴシック 見出し"/>
              </a:rPr>
              <a:t>　　　</a:t>
            </a:r>
            <a:r>
              <a:rPr lang="ja-JP" altLang="en-US" sz="3600" b="1" dirty="0">
                <a:solidFill>
                  <a:srgbClr val="FF0000"/>
                </a:solidFill>
                <a:latin typeface="ＭＳ Ｐゴシック 見出し"/>
              </a:rPr>
              <a:t>→ 約</a:t>
            </a:r>
            <a:r>
              <a:rPr lang="en-US" altLang="ja-JP" sz="3600" b="1" dirty="0">
                <a:solidFill>
                  <a:srgbClr val="FF0000"/>
                </a:solidFill>
                <a:latin typeface="ＭＳ Ｐゴシック 見出し"/>
              </a:rPr>
              <a:t>15%</a:t>
            </a:r>
            <a:br>
              <a:rPr lang="en-US" altLang="ja-JP" sz="3600" b="1" dirty="0">
                <a:latin typeface="ＭＳ Ｐゴシック 見出し"/>
              </a:rPr>
            </a:br>
            <a:r>
              <a:rPr lang="ja-JP" altLang="en-US" sz="3600" b="1" dirty="0">
                <a:latin typeface="ＭＳ Ｐゴシック 見出し"/>
              </a:rPr>
              <a:t>５．友情や信頼関係を築くため</a:t>
            </a:r>
            <a:br>
              <a:rPr lang="en-US" altLang="ja-JP" sz="3600" b="1" dirty="0">
                <a:latin typeface="ＭＳ Ｐゴシック 見出し"/>
              </a:rPr>
            </a:br>
            <a:r>
              <a:rPr lang="ja-JP" altLang="en-US" sz="3600" b="1" dirty="0">
                <a:latin typeface="ＭＳ Ｐゴシック 見出し"/>
              </a:rPr>
              <a:t>　　　</a:t>
            </a:r>
            <a:r>
              <a:rPr lang="ja-JP" altLang="en-US" sz="3600" b="1" dirty="0">
                <a:solidFill>
                  <a:srgbClr val="FF0000"/>
                </a:solidFill>
                <a:latin typeface="ＭＳ Ｐゴシック 見出し"/>
              </a:rPr>
              <a:t>→ 約</a:t>
            </a:r>
            <a:r>
              <a:rPr lang="en-US" altLang="ja-JP" sz="3600" b="1" dirty="0">
                <a:solidFill>
                  <a:srgbClr val="FF0000"/>
                </a:solidFill>
                <a:latin typeface="ＭＳ Ｐゴシック 見出し"/>
              </a:rPr>
              <a:t>10%</a:t>
            </a:r>
            <a:endParaRPr lang="ja-JP" altLang="en-US" sz="3600" b="1" dirty="0">
              <a:latin typeface="ＭＳ Ｐゴシック 見出し"/>
            </a:endParaRPr>
          </a:p>
        </p:txBody>
      </p:sp>
    </p:spTree>
    <p:extLst>
      <p:ext uri="{BB962C8B-B14F-4D97-AF65-F5344CB8AC3E}">
        <p14:creationId xmlns:p14="http://schemas.microsoft.com/office/powerpoint/2010/main" val="31155230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E9A9FD50-0D3B-A442-F4F8-7F290DA94B19}"/>
              </a:ext>
            </a:extLst>
          </p:cNvPr>
          <p:cNvSpPr/>
          <p:nvPr/>
        </p:nvSpPr>
        <p:spPr>
          <a:xfrm>
            <a:off x="1524000" y="0"/>
            <a:ext cx="9144000" cy="685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AutoShape 2" descr="A human body covered with multiple glowing switches, each representing a different motivation or skill. The switches are scattered across the body, glowing in various colors like blue, red, and green. Some are in the head, heart, hands, and legs, symbolizing different aspects of energy and determination. The background is dark to emphasize the glowing effect.">
            <a:extLst>
              <a:ext uri="{FF2B5EF4-FFF2-40B4-BE49-F238E27FC236}">
                <a16:creationId xmlns:a16="http://schemas.microsoft.com/office/drawing/2014/main" id="{EAF2B0B9-718D-AAE8-0D05-A0E29AF4BF6C}"/>
              </a:ext>
            </a:extLst>
          </p:cNvPr>
          <p:cNvSpPr>
            <a:spLocks noChangeAspect="1" noChangeArrowheads="1"/>
          </p:cNvSpPr>
          <p:nvPr/>
        </p:nvSpPr>
        <p:spPr bwMode="auto">
          <a:xfrm>
            <a:off x="5943600" y="3276600"/>
            <a:ext cx="2070847" cy="207084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5" name="図 4">
            <a:extLst>
              <a:ext uri="{FF2B5EF4-FFF2-40B4-BE49-F238E27FC236}">
                <a16:creationId xmlns:a16="http://schemas.microsoft.com/office/drawing/2014/main" id="{DD84196B-D98B-79C0-39CC-DC9593395E69}"/>
              </a:ext>
            </a:extLst>
          </p:cNvPr>
          <p:cNvPicPr>
            <a:picLocks noChangeAspect="1"/>
          </p:cNvPicPr>
          <p:nvPr/>
        </p:nvPicPr>
        <p:blipFill>
          <a:blip r:embed="rId2"/>
          <a:stretch>
            <a:fillRect/>
          </a:stretch>
        </p:blipFill>
        <p:spPr>
          <a:xfrm>
            <a:off x="1521962" y="769290"/>
            <a:ext cx="9144001" cy="5225144"/>
          </a:xfrm>
          <a:prstGeom prst="rect">
            <a:avLst/>
          </a:prstGeom>
        </p:spPr>
      </p:pic>
      <p:sp>
        <p:nvSpPr>
          <p:cNvPr id="2" name="タイトル 1">
            <a:extLst>
              <a:ext uri="{FF2B5EF4-FFF2-40B4-BE49-F238E27FC236}">
                <a16:creationId xmlns:a16="http://schemas.microsoft.com/office/drawing/2014/main" id="{1A9D9B91-B6ED-12BD-7061-8CEC9058BCBF}"/>
              </a:ext>
            </a:extLst>
          </p:cNvPr>
          <p:cNvSpPr>
            <a:spLocks noGrp="1"/>
          </p:cNvSpPr>
          <p:nvPr>
            <p:ph type="title"/>
          </p:nvPr>
        </p:nvSpPr>
        <p:spPr>
          <a:xfrm>
            <a:off x="2480270" y="1014892"/>
            <a:ext cx="7412794" cy="1621324"/>
          </a:xfrm>
        </p:spPr>
        <p:txBody>
          <a:bodyPr anchor="t">
            <a:noAutofit/>
          </a:bodyPr>
          <a:lstStyle/>
          <a:p>
            <a:r>
              <a:rPr lang="en-US" altLang="ja-JP" sz="96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JC</a:t>
            </a:r>
            <a:r>
              <a:rPr lang="ja-JP" altLang="en-US" sz="96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活動の</a:t>
            </a:r>
            <a:br>
              <a:rPr lang="en-US" altLang="ja-JP" sz="96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br>
            <a:r>
              <a:rPr lang="ja-JP" altLang="en-US" sz="96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思い入れが</a:t>
            </a:r>
            <a:br>
              <a:rPr lang="en-US" altLang="ja-JP" sz="96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br>
            <a:r>
              <a:rPr lang="ja-JP" altLang="en-US" sz="96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あることは？</a:t>
            </a:r>
          </a:p>
        </p:txBody>
      </p:sp>
    </p:spTree>
    <p:extLst>
      <p:ext uri="{BB962C8B-B14F-4D97-AF65-F5344CB8AC3E}">
        <p14:creationId xmlns:p14="http://schemas.microsoft.com/office/powerpoint/2010/main" val="1732031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10A2BEFE-C881-2E6B-4863-3FA0E58CDA63}"/>
              </a:ext>
            </a:extLst>
          </p:cNvPr>
          <p:cNvPicPr>
            <a:picLocks noChangeAspect="1"/>
          </p:cNvPicPr>
          <p:nvPr/>
        </p:nvPicPr>
        <p:blipFill>
          <a:blip r:embed="rId5"/>
          <a:srcRect t="9556" b="8889"/>
          <a:stretch/>
        </p:blipFill>
        <p:spPr>
          <a:xfrm>
            <a:off x="1428129" y="571500"/>
            <a:ext cx="9335742" cy="5384800"/>
          </a:xfrm>
          <a:prstGeom prst="rect">
            <a:avLst/>
          </a:prstGeom>
        </p:spPr>
      </p:pic>
      <p:pic>
        <p:nvPicPr>
          <p:cNvPr id="2" name="02 君が代（コーラス） 1">
            <a:hlinkClick r:id="" action="ppaction://media"/>
            <a:extLst>
              <a:ext uri="{FF2B5EF4-FFF2-40B4-BE49-F238E27FC236}">
                <a16:creationId xmlns:a16="http://schemas.microsoft.com/office/drawing/2014/main" id="{0935C330-3910-DE2A-30BC-7203C500C33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8683" y="6227226"/>
            <a:ext cx="268098" cy="268098"/>
          </a:xfrm>
          <a:prstGeom prst="rect">
            <a:avLst/>
          </a:prstGeom>
        </p:spPr>
      </p:pic>
    </p:spTree>
    <p:extLst>
      <p:ext uri="{BB962C8B-B14F-4D97-AF65-F5344CB8AC3E}">
        <p14:creationId xmlns:p14="http://schemas.microsoft.com/office/powerpoint/2010/main" val="332881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6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106E130-46C8-B671-3035-008A579BF84D}"/>
              </a:ext>
            </a:extLst>
          </p:cNvPr>
          <p:cNvPicPr>
            <a:picLocks noChangeAspect="1"/>
          </p:cNvPicPr>
          <p:nvPr/>
        </p:nvPicPr>
        <p:blipFill>
          <a:blip r:embed="rId2"/>
          <a:srcRect l="11905" r="11905"/>
          <a:stretch/>
        </p:blipFill>
        <p:spPr>
          <a:xfrm>
            <a:off x="1524000" y="0"/>
            <a:ext cx="9144000" cy="6858000"/>
          </a:xfrm>
          <a:prstGeom prst="rect">
            <a:avLst/>
          </a:prstGeom>
        </p:spPr>
      </p:pic>
      <p:sp>
        <p:nvSpPr>
          <p:cNvPr id="2" name="タイトル 1">
            <a:extLst>
              <a:ext uri="{FF2B5EF4-FFF2-40B4-BE49-F238E27FC236}">
                <a16:creationId xmlns:a16="http://schemas.microsoft.com/office/drawing/2014/main" id="{1A9D9B91-B6ED-12BD-7061-8CEC9058BCBF}"/>
              </a:ext>
            </a:extLst>
          </p:cNvPr>
          <p:cNvSpPr>
            <a:spLocks noGrp="1"/>
          </p:cNvSpPr>
          <p:nvPr>
            <p:ph type="title"/>
          </p:nvPr>
        </p:nvSpPr>
        <p:spPr>
          <a:xfrm>
            <a:off x="1693424" y="553960"/>
            <a:ext cx="8546655" cy="2413033"/>
          </a:xfrm>
        </p:spPr>
        <p:txBody>
          <a:bodyPr anchor="t">
            <a:noAutofit/>
          </a:bodyPr>
          <a:lstStyle/>
          <a:p>
            <a:r>
              <a:rPr lang="ja-JP" altLang="en-US" sz="48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何か一つでも主体的、意欲的な</a:t>
            </a:r>
            <a:br>
              <a:rPr lang="en-US" altLang="ja-JP" sz="48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br>
            <a:r>
              <a:rPr lang="ja-JP" altLang="en-US" sz="48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活動ができてますか？</a:t>
            </a:r>
          </a:p>
        </p:txBody>
      </p:sp>
      <p:sp>
        <p:nvSpPr>
          <p:cNvPr id="3" name="AutoShape 2" descr="A human body covered with multiple glowing switches, each representing a different motivation or skill. The switches are scattered across the body, glowing in various colors like blue, red, and green. Some are in the head, heart, hands, and legs, symbolizing different aspects of energy and determination. The background is dark to emphasize the glowing effect.">
            <a:extLst>
              <a:ext uri="{FF2B5EF4-FFF2-40B4-BE49-F238E27FC236}">
                <a16:creationId xmlns:a16="http://schemas.microsoft.com/office/drawing/2014/main" id="{EAF2B0B9-718D-AAE8-0D05-A0E29AF4BF6C}"/>
              </a:ext>
            </a:extLst>
          </p:cNvPr>
          <p:cNvSpPr>
            <a:spLocks noChangeAspect="1" noChangeArrowheads="1"/>
          </p:cNvSpPr>
          <p:nvPr/>
        </p:nvSpPr>
        <p:spPr bwMode="auto">
          <a:xfrm>
            <a:off x="5943600" y="3276600"/>
            <a:ext cx="2070847" cy="207084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4" name="タイトル 1">
            <a:extLst>
              <a:ext uri="{FF2B5EF4-FFF2-40B4-BE49-F238E27FC236}">
                <a16:creationId xmlns:a16="http://schemas.microsoft.com/office/drawing/2014/main" id="{9DA98324-04CC-CEC9-5EBA-63929B10E86F}"/>
              </a:ext>
            </a:extLst>
          </p:cNvPr>
          <p:cNvSpPr txBox="1">
            <a:spLocks/>
          </p:cNvSpPr>
          <p:nvPr/>
        </p:nvSpPr>
        <p:spPr>
          <a:xfrm>
            <a:off x="5811994" y="5018229"/>
            <a:ext cx="4856007" cy="689802"/>
          </a:xfrm>
          <a:prstGeom prst="rect">
            <a:avLst/>
          </a:prstGeom>
        </p:spPr>
        <p:txBody>
          <a:bodyPr vert="horz" lIns="91440" tIns="45720" rIns="91440" bIns="45720" rtlCol="0" anchor="t">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kumimoji="1" lang="en-US" altLang="ja-JP" sz="6000" dirty="0">
                <a:highlight>
                  <a:srgbClr val="FF0000"/>
                </a:highlight>
                <a:latin typeface="HGP創英角ｺﾞｼｯｸUB" panose="020B0900000000000000" pitchFamily="50" charset="-128"/>
                <a:ea typeface="HGP創英角ｺﾞｼｯｸUB" panose="020B0900000000000000" pitchFamily="50" charset="-128"/>
              </a:rPr>
              <a:t>LOM</a:t>
            </a:r>
            <a:r>
              <a:rPr kumimoji="1" lang="ja-JP" altLang="en-US" sz="6000" dirty="0">
                <a:highlight>
                  <a:srgbClr val="FF0000"/>
                </a:highlight>
                <a:latin typeface="HGP創英角ｺﾞｼｯｸUB" panose="020B0900000000000000" pitchFamily="50" charset="-128"/>
                <a:ea typeface="HGP創英角ｺﾞｼｯｸUB" panose="020B0900000000000000" pitchFamily="50" charset="-128"/>
              </a:rPr>
              <a:t>外活動</a:t>
            </a:r>
          </a:p>
        </p:txBody>
      </p:sp>
      <p:sp>
        <p:nvSpPr>
          <p:cNvPr id="8" name="テキスト ボックス 7">
            <a:extLst>
              <a:ext uri="{FF2B5EF4-FFF2-40B4-BE49-F238E27FC236}">
                <a16:creationId xmlns:a16="http://schemas.microsoft.com/office/drawing/2014/main" id="{021E6C2D-A753-A800-3186-85532B9D6007}"/>
              </a:ext>
            </a:extLst>
          </p:cNvPr>
          <p:cNvSpPr txBox="1"/>
          <p:nvPr/>
        </p:nvSpPr>
        <p:spPr>
          <a:xfrm>
            <a:off x="2125029" y="2643373"/>
            <a:ext cx="2975548" cy="2123658"/>
          </a:xfrm>
          <a:prstGeom prst="rect">
            <a:avLst/>
          </a:prstGeom>
          <a:noFill/>
        </p:spPr>
        <p:txBody>
          <a:bodyPr wrap="square">
            <a:spAutoFit/>
          </a:bodyPr>
          <a:lstStyle/>
          <a:p>
            <a:r>
              <a:rPr kumimoji="1" lang="ja-JP" altLang="en-US" sz="6600" b="1" dirty="0">
                <a:highlight>
                  <a:srgbClr val="FFFF00"/>
                </a:highlight>
              </a:rPr>
              <a:t>クラブ活動　</a:t>
            </a:r>
            <a:endParaRPr lang="ja-JP" altLang="en-US" sz="6600" b="1" dirty="0">
              <a:highlight>
                <a:srgbClr val="FFFF00"/>
              </a:highlight>
            </a:endParaRPr>
          </a:p>
        </p:txBody>
      </p:sp>
      <p:sp>
        <p:nvSpPr>
          <p:cNvPr id="10" name="テキスト ボックス 9">
            <a:extLst>
              <a:ext uri="{FF2B5EF4-FFF2-40B4-BE49-F238E27FC236}">
                <a16:creationId xmlns:a16="http://schemas.microsoft.com/office/drawing/2014/main" id="{7CD15B99-DC9B-B0DA-3F74-A5F640F0D48A}"/>
              </a:ext>
            </a:extLst>
          </p:cNvPr>
          <p:cNvSpPr txBox="1"/>
          <p:nvPr/>
        </p:nvSpPr>
        <p:spPr>
          <a:xfrm>
            <a:off x="6764891" y="2167744"/>
            <a:ext cx="3756839" cy="923330"/>
          </a:xfrm>
          <a:prstGeom prst="rect">
            <a:avLst/>
          </a:prstGeom>
          <a:noFill/>
        </p:spPr>
        <p:txBody>
          <a:bodyPr wrap="square">
            <a:spAutoFit/>
          </a:bodyPr>
          <a:lstStyle/>
          <a:p>
            <a:r>
              <a:rPr kumimoji="1" lang="ja-JP" altLang="en-US" sz="5400" dirty="0">
                <a:highlight>
                  <a:srgbClr val="00FFFF"/>
                </a:highlight>
                <a:latin typeface="HGP創英角ｺﾞｼｯｸUB" panose="020B0900000000000000" pitchFamily="50" charset="-128"/>
                <a:ea typeface="HGP創英角ｺﾞｼｯｸUB" panose="020B0900000000000000" pitchFamily="50" charset="-128"/>
              </a:rPr>
              <a:t>委員会活動　</a:t>
            </a:r>
            <a:endParaRPr lang="ja-JP" altLang="en-US" sz="5400" dirty="0">
              <a:highlight>
                <a:srgbClr val="00FFFF"/>
              </a:highlight>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11555629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E9A9FD50-0D3B-A442-F4F8-7F290DA94B19}"/>
              </a:ext>
            </a:extLst>
          </p:cNvPr>
          <p:cNvSpPr/>
          <p:nvPr/>
        </p:nvSpPr>
        <p:spPr>
          <a:xfrm>
            <a:off x="1524000" y="0"/>
            <a:ext cx="9144000" cy="685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AutoShape 2" descr="A human body covered with multiple glowing switches, each representing a different motivation or skill. The switches are scattered across the body, glowing in various colors like blue, red, and green. Some are in the head, heart, hands, and legs, symbolizing different aspects of energy and determination. The background is dark to emphasize the glowing effect.">
            <a:extLst>
              <a:ext uri="{FF2B5EF4-FFF2-40B4-BE49-F238E27FC236}">
                <a16:creationId xmlns:a16="http://schemas.microsoft.com/office/drawing/2014/main" id="{EAF2B0B9-718D-AAE8-0D05-A0E29AF4BF6C}"/>
              </a:ext>
            </a:extLst>
          </p:cNvPr>
          <p:cNvSpPr>
            <a:spLocks noChangeAspect="1" noChangeArrowheads="1"/>
          </p:cNvSpPr>
          <p:nvPr/>
        </p:nvSpPr>
        <p:spPr bwMode="auto">
          <a:xfrm>
            <a:off x="5943600" y="3276600"/>
            <a:ext cx="2070847" cy="207084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5" name="図 4">
            <a:extLst>
              <a:ext uri="{FF2B5EF4-FFF2-40B4-BE49-F238E27FC236}">
                <a16:creationId xmlns:a16="http://schemas.microsoft.com/office/drawing/2014/main" id="{DD84196B-D98B-79C0-39CC-DC9593395E69}"/>
              </a:ext>
            </a:extLst>
          </p:cNvPr>
          <p:cNvPicPr>
            <a:picLocks noChangeAspect="1"/>
          </p:cNvPicPr>
          <p:nvPr/>
        </p:nvPicPr>
        <p:blipFill>
          <a:blip r:embed="rId2"/>
          <a:stretch>
            <a:fillRect/>
          </a:stretch>
        </p:blipFill>
        <p:spPr>
          <a:xfrm>
            <a:off x="1521962" y="769290"/>
            <a:ext cx="9144001" cy="5225144"/>
          </a:xfrm>
          <a:prstGeom prst="rect">
            <a:avLst/>
          </a:prstGeom>
        </p:spPr>
      </p:pic>
      <p:sp>
        <p:nvSpPr>
          <p:cNvPr id="8" name="テキスト ボックス 7">
            <a:extLst>
              <a:ext uri="{FF2B5EF4-FFF2-40B4-BE49-F238E27FC236}">
                <a16:creationId xmlns:a16="http://schemas.microsoft.com/office/drawing/2014/main" id="{90DD4708-4BBF-EBD2-CB5C-7D33BEC989BA}"/>
              </a:ext>
            </a:extLst>
          </p:cNvPr>
          <p:cNvSpPr txBox="1"/>
          <p:nvPr/>
        </p:nvSpPr>
        <p:spPr>
          <a:xfrm>
            <a:off x="1519923" y="244888"/>
            <a:ext cx="9144000" cy="5616922"/>
          </a:xfrm>
          <a:prstGeom prst="rect">
            <a:avLst/>
          </a:prstGeom>
          <a:noFill/>
        </p:spPr>
        <p:txBody>
          <a:bodyPr wrap="square">
            <a:spAutoFit/>
          </a:bodyPr>
          <a:lstStyle/>
          <a:p>
            <a:pPr algn="ctr"/>
            <a:r>
              <a:rPr kumimoji="1" lang="ja-JP" altLang="en-US" sz="7200" dirty="0">
                <a:solidFill>
                  <a:srgbClr val="FFFF0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それがあれば</a:t>
            </a:r>
            <a:br>
              <a:rPr kumimoji="1" lang="en-US" altLang="ja-JP" sz="9600" dirty="0">
                <a:solidFill>
                  <a:srgbClr val="FFFF0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br>
            <a:r>
              <a:rPr kumimoji="1" lang="ja-JP" altLang="en-US" sz="19900" dirty="0">
                <a:solidFill>
                  <a:srgbClr val="FFFF0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拡大</a:t>
            </a:r>
            <a:endParaRPr kumimoji="1" lang="en-US" altLang="ja-JP" sz="19900" dirty="0">
              <a:solidFill>
                <a:srgbClr val="FFFF0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endParaRPr>
          </a:p>
          <a:p>
            <a:pPr algn="ctr"/>
            <a:r>
              <a:rPr kumimoji="1" lang="ja-JP" altLang="en-US" sz="8000" dirty="0">
                <a:solidFill>
                  <a:srgbClr val="FFFF0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できるやん</a:t>
            </a:r>
            <a:endParaRPr lang="ja-JP" altLang="en-US" sz="8000" dirty="0">
              <a:solidFill>
                <a:srgbClr val="FFFF0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4061493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A human body covered with multiple glowing switches, each representing a different motivation or skill. The switches are scattered across the body, glowing in various colors like blue, red, and green. Some are in the head, heart, hands, and legs, symbolizing different aspects of energy and determination. The background is dark to emphasize the glowing effect.">
            <a:extLst>
              <a:ext uri="{FF2B5EF4-FFF2-40B4-BE49-F238E27FC236}">
                <a16:creationId xmlns:a16="http://schemas.microsoft.com/office/drawing/2014/main" id="{EAF2B0B9-718D-AAE8-0D05-A0E29AF4BF6C}"/>
              </a:ext>
            </a:extLst>
          </p:cNvPr>
          <p:cNvSpPr>
            <a:spLocks noChangeAspect="1" noChangeArrowheads="1"/>
          </p:cNvSpPr>
          <p:nvPr/>
        </p:nvSpPr>
        <p:spPr bwMode="auto">
          <a:xfrm>
            <a:off x="5943600" y="3276600"/>
            <a:ext cx="2070847" cy="207084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 name="正方形/長方形 1">
            <a:extLst>
              <a:ext uri="{FF2B5EF4-FFF2-40B4-BE49-F238E27FC236}">
                <a16:creationId xmlns:a16="http://schemas.microsoft.com/office/drawing/2014/main" id="{DE6CDDAA-47CF-705B-082C-0330C2937E65}"/>
              </a:ext>
            </a:extLst>
          </p:cNvPr>
          <p:cNvSpPr/>
          <p:nvPr/>
        </p:nvSpPr>
        <p:spPr>
          <a:xfrm>
            <a:off x="1524000" y="0"/>
            <a:ext cx="9144000" cy="685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pic>
        <p:nvPicPr>
          <p:cNvPr id="4" name="図 3">
            <a:extLst>
              <a:ext uri="{FF2B5EF4-FFF2-40B4-BE49-F238E27FC236}">
                <a16:creationId xmlns:a16="http://schemas.microsoft.com/office/drawing/2014/main" id="{4C2FB147-738D-E9E9-9F80-9B8D2AC466DF}"/>
              </a:ext>
            </a:extLst>
          </p:cNvPr>
          <p:cNvPicPr>
            <a:picLocks noChangeAspect="1"/>
          </p:cNvPicPr>
          <p:nvPr/>
        </p:nvPicPr>
        <p:blipFill>
          <a:blip r:embed="rId2"/>
          <a:srcRect t="2843" b="22157"/>
          <a:stretch/>
        </p:blipFill>
        <p:spPr>
          <a:xfrm>
            <a:off x="1524000" y="0"/>
            <a:ext cx="9144000" cy="6858000"/>
          </a:xfrm>
          <a:prstGeom prst="rect">
            <a:avLst/>
          </a:prstGeom>
        </p:spPr>
      </p:pic>
      <p:sp>
        <p:nvSpPr>
          <p:cNvPr id="5" name="テキスト ボックス 4">
            <a:extLst>
              <a:ext uri="{FF2B5EF4-FFF2-40B4-BE49-F238E27FC236}">
                <a16:creationId xmlns:a16="http://schemas.microsoft.com/office/drawing/2014/main" id="{CE47E56D-9D12-53DC-C6DA-C2C181EC2312}"/>
              </a:ext>
            </a:extLst>
          </p:cNvPr>
          <p:cNvSpPr txBox="1"/>
          <p:nvPr/>
        </p:nvSpPr>
        <p:spPr>
          <a:xfrm>
            <a:off x="1524001" y="620539"/>
            <a:ext cx="9144000" cy="5616922"/>
          </a:xfrm>
          <a:prstGeom prst="rect">
            <a:avLst/>
          </a:prstGeom>
          <a:noFill/>
        </p:spPr>
        <p:txBody>
          <a:bodyPr wrap="square" rtlCol="0">
            <a:spAutoFit/>
          </a:bodyPr>
          <a:lstStyle/>
          <a:p>
            <a:pPr algn="ctr"/>
            <a:r>
              <a:rPr kumimoji="1" lang="ja-JP" altLang="en-US" sz="72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やる気スイッチ</a:t>
            </a:r>
            <a:endParaRPr kumimoji="1" lang="en-US" altLang="ja-JP" sz="72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endParaRPr>
          </a:p>
          <a:p>
            <a:pPr algn="ctr"/>
            <a:r>
              <a:rPr kumimoji="1" lang="en-US" altLang="ja-JP" sz="287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ON!!</a:t>
            </a:r>
            <a:endParaRPr kumimoji="1" lang="ja-JP" altLang="en-US" sz="28700" dirty="0">
              <a:solidFill>
                <a:schemeClr val="bg1"/>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1943046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32" fill="hold" grpId="0" nodeType="withEffect">
                                  <p:stCondLst>
                                    <p:cond delay="3000"/>
                                  </p:stCondLst>
                                  <p:childTnLst>
                                    <p:set>
                                      <p:cBhvr>
                                        <p:cTn id="9" dur="1" fill="hold">
                                          <p:stCondLst>
                                            <p:cond delay="0"/>
                                          </p:stCondLst>
                                        </p:cTn>
                                        <p:tgtEl>
                                          <p:spTgt spid="5"/>
                                        </p:tgtEl>
                                        <p:attrNameLst>
                                          <p:attrName>style.visibility</p:attrName>
                                        </p:attrNameLst>
                                      </p:cBhvr>
                                      <p:to>
                                        <p:strVal val="visible"/>
                                      </p:to>
                                    </p:set>
                                    <p:animEffect transition="in" filter="circle(out)">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922B4-551B-2F4F-029D-FD9075179B6F}"/>
            </a:ext>
          </a:extLst>
        </p:cNvPr>
        <p:cNvGrpSpPr/>
        <p:nvPr/>
      </p:nvGrpSpPr>
      <p:grpSpPr>
        <a:xfrm>
          <a:off x="0" y="0"/>
          <a:ext cx="0" cy="0"/>
          <a:chOff x="0" y="0"/>
          <a:chExt cx="0" cy="0"/>
        </a:xfrm>
      </p:grpSpPr>
      <p:sp>
        <p:nvSpPr>
          <p:cNvPr id="3" name="タイトル 1">
            <a:extLst>
              <a:ext uri="{FF2B5EF4-FFF2-40B4-BE49-F238E27FC236}">
                <a16:creationId xmlns:a16="http://schemas.microsoft.com/office/drawing/2014/main" id="{D11140FB-0A8B-0899-8998-951D2C948322}"/>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1500" b="1" dirty="0">
                <a:latin typeface="游明朝" panose="02020400000000000000" pitchFamily="18" charset="-128"/>
                <a:ea typeface="游明朝" panose="02020400000000000000" pitchFamily="18" charset="-128"/>
              </a:rPr>
              <a:t>グループワーク①</a:t>
            </a:r>
          </a:p>
        </p:txBody>
      </p:sp>
    </p:spTree>
    <p:extLst>
      <p:ext uri="{BB962C8B-B14F-4D97-AF65-F5344CB8AC3E}">
        <p14:creationId xmlns:p14="http://schemas.microsoft.com/office/powerpoint/2010/main" val="40697142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13A561-3660-AC6B-5A07-873FAF8367C5}"/>
              </a:ext>
            </a:extLst>
          </p:cNvPr>
          <p:cNvSpPr>
            <a:spLocks noGrp="1"/>
          </p:cNvSpPr>
          <p:nvPr>
            <p:ph type="ctrTitle"/>
          </p:nvPr>
        </p:nvSpPr>
        <p:spPr>
          <a:xfrm>
            <a:off x="827314" y="1835603"/>
            <a:ext cx="10363200" cy="2272394"/>
          </a:xfrm>
        </p:spPr>
        <p:txBody>
          <a:bodyPr/>
          <a:lstStyle/>
          <a:p>
            <a:r>
              <a:rPr kumimoji="1" lang="en-US" altLang="ja-JP" sz="7200" b="1" dirty="0"/>
              <a:t>【</a:t>
            </a:r>
            <a:r>
              <a:rPr kumimoji="1" lang="ja-JP" altLang="en-US" sz="7200" b="1" dirty="0"/>
              <a:t>目的</a:t>
            </a:r>
            <a:r>
              <a:rPr kumimoji="1" lang="en-US" altLang="ja-JP" sz="7200" b="1" dirty="0"/>
              <a:t>】</a:t>
            </a:r>
            <a:br>
              <a:rPr kumimoji="1" lang="en-US" altLang="ja-JP" sz="7200" b="1" dirty="0"/>
            </a:br>
            <a:r>
              <a:rPr kumimoji="1" lang="ja-JP" altLang="en-US" sz="7200" b="1" dirty="0"/>
              <a:t>会員それぞれの現状を</a:t>
            </a:r>
            <a:br>
              <a:rPr kumimoji="1" lang="en-US" altLang="ja-JP" sz="7200" b="1" dirty="0"/>
            </a:br>
            <a:r>
              <a:rPr kumimoji="1" lang="ja-JP" altLang="en-US" sz="7200" b="1" dirty="0"/>
              <a:t>認識してもらうことを目的</a:t>
            </a:r>
          </a:p>
        </p:txBody>
      </p:sp>
    </p:spTree>
    <p:extLst>
      <p:ext uri="{BB962C8B-B14F-4D97-AF65-F5344CB8AC3E}">
        <p14:creationId xmlns:p14="http://schemas.microsoft.com/office/powerpoint/2010/main" val="6674790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922B4-551B-2F4F-029D-FD9075179B6F}"/>
            </a:ext>
          </a:extLst>
        </p:cNvPr>
        <p:cNvGrpSpPr/>
        <p:nvPr/>
      </p:nvGrpSpPr>
      <p:grpSpPr>
        <a:xfrm>
          <a:off x="0" y="0"/>
          <a:ext cx="0" cy="0"/>
          <a:chOff x="0" y="0"/>
          <a:chExt cx="0" cy="0"/>
        </a:xfrm>
      </p:grpSpPr>
      <p:sp>
        <p:nvSpPr>
          <p:cNvPr id="3" name="タイトル 1">
            <a:extLst>
              <a:ext uri="{FF2B5EF4-FFF2-40B4-BE49-F238E27FC236}">
                <a16:creationId xmlns:a16="http://schemas.microsoft.com/office/drawing/2014/main" id="{D11140FB-0A8B-0899-8998-951D2C948322}"/>
              </a:ext>
            </a:extLst>
          </p:cNvPr>
          <p:cNvSpPr txBox="1">
            <a:spLocks/>
          </p:cNvSpPr>
          <p:nvPr/>
        </p:nvSpPr>
        <p:spPr>
          <a:xfrm>
            <a:off x="0" y="239484"/>
            <a:ext cx="12192000" cy="4550229"/>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1500" b="1" dirty="0">
                <a:latin typeface="游明朝" panose="02020400000000000000" pitchFamily="18" charset="-128"/>
                <a:ea typeface="游明朝" panose="02020400000000000000" pitchFamily="18" charset="-128"/>
              </a:rPr>
              <a:t>委員会発表</a:t>
            </a:r>
          </a:p>
        </p:txBody>
      </p:sp>
      <p:sp>
        <p:nvSpPr>
          <p:cNvPr id="2" name="テキスト ボックス 1">
            <a:extLst>
              <a:ext uri="{FF2B5EF4-FFF2-40B4-BE49-F238E27FC236}">
                <a16:creationId xmlns:a16="http://schemas.microsoft.com/office/drawing/2014/main" id="{0F39BCDC-AB32-C9C9-7B60-732F43AC34A4}"/>
              </a:ext>
            </a:extLst>
          </p:cNvPr>
          <p:cNvSpPr txBox="1"/>
          <p:nvPr/>
        </p:nvSpPr>
        <p:spPr>
          <a:xfrm>
            <a:off x="3352801" y="3912550"/>
            <a:ext cx="6949440" cy="1754326"/>
          </a:xfrm>
          <a:prstGeom prst="rect">
            <a:avLst/>
          </a:prstGeom>
          <a:solidFill>
            <a:schemeClr val="bg1"/>
          </a:solidFill>
        </p:spPr>
        <p:txBody>
          <a:bodyPr wrap="square">
            <a:spAutoFit/>
          </a:bodyPr>
          <a:lstStyle/>
          <a:p>
            <a:pPr>
              <a:defRPr/>
            </a:pPr>
            <a:r>
              <a:rPr kumimoji="1" lang="ja-JP" altLang="en-US" sz="3600" b="1" dirty="0">
                <a:latin typeface="Calibri"/>
                <a:ea typeface="ＭＳ Ｐゴシック" panose="020B0600070205080204" pitchFamily="50" charset="-128"/>
              </a:rPr>
              <a:t>ブランディング委員会</a:t>
            </a:r>
            <a:r>
              <a:rPr kumimoji="1" lang="en-US" altLang="ja-JP" sz="3600" b="1" dirty="0">
                <a:latin typeface="Calibri"/>
                <a:ea typeface="ＭＳ Ｐゴシック" panose="020B0600070205080204" pitchFamily="50" charset="-128"/>
              </a:rPr>
              <a:t> </a:t>
            </a:r>
          </a:p>
          <a:p>
            <a:pPr>
              <a:defRPr/>
            </a:pPr>
            <a:r>
              <a:rPr kumimoji="1" lang="ja-JP" altLang="en-US" sz="3600" b="1" dirty="0">
                <a:latin typeface="Calibri"/>
                <a:ea typeface="ＭＳ Ｐゴシック" panose="020B0600070205080204" pitchFamily="50" charset="-128"/>
              </a:rPr>
              <a:t>●副委員長　真弓　裕也 君</a:t>
            </a:r>
            <a:endParaRPr kumimoji="1" lang="en-US" altLang="ja-JP" sz="3600" b="1" dirty="0">
              <a:latin typeface="Calibri"/>
              <a:ea typeface="ＭＳ Ｐゴシック" panose="020B0600070205080204" pitchFamily="50" charset="-128"/>
            </a:endParaRPr>
          </a:p>
          <a:p>
            <a:pPr>
              <a:defRPr/>
            </a:pPr>
            <a:r>
              <a:rPr kumimoji="1" lang="ja-JP" altLang="en-US" sz="3600" b="1" dirty="0">
                <a:latin typeface="Calibri"/>
                <a:ea typeface="ＭＳ Ｐゴシック" panose="020B0600070205080204" pitchFamily="50" charset="-128"/>
              </a:rPr>
              <a:t>●委　　　員　杉本　崇　　君</a:t>
            </a:r>
            <a:endParaRPr lang="ja-JP" altLang="en-US" sz="3600" b="1" dirty="0">
              <a:latin typeface="Calibri"/>
              <a:ea typeface="ＭＳ Ｐゴシック" panose="020B0600070205080204" pitchFamily="50" charset="-128"/>
            </a:endParaRPr>
          </a:p>
        </p:txBody>
      </p:sp>
    </p:spTree>
    <p:extLst>
      <p:ext uri="{BB962C8B-B14F-4D97-AF65-F5344CB8AC3E}">
        <p14:creationId xmlns:p14="http://schemas.microsoft.com/office/powerpoint/2010/main" val="42717510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04B5033-22CA-4EDA-778D-47549CEB9666}"/>
              </a:ext>
            </a:extLst>
          </p:cNvPr>
          <p:cNvSpPr>
            <a:spLocks noGrp="1"/>
          </p:cNvSpPr>
          <p:nvPr>
            <p:ph type="ctrTitle"/>
          </p:nvPr>
        </p:nvSpPr>
        <p:spPr>
          <a:xfrm>
            <a:off x="914400" y="892629"/>
            <a:ext cx="10363200" cy="1061583"/>
          </a:xfrm>
        </p:spPr>
        <p:txBody>
          <a:bodyPr/>
          <a:lstStyle/>
          <a:p>
            <a:r>
              <a:rPr kumimoji="1" lang="en-US" altLang="ja-JP" sz="6000" b="1" dirty="0"/>
              <a:t>【</a:t>
            </a:r>
            <a:r>
              <a:rPr kumimoji="1" lang="ja-JP" altLang="en-US" sz="6000" b="1" dirty="0"/>
              <a:t>例会前の事前アンケート</a:t>
            </a:r>
            <a:r>
              <a:rPr kumimoji="1" lang="en-US" altLang="ja-JP" sz="6000" b="1" dirty="0"/>
              <a:t>】</a:t>
            </a:r>
            <a:endParaRPr kumimoji="1" lang="ja-JP" altLang="en-US" sz="6000" b="1" dirty="0"/>
          </a:p>
        </p:txBody>
      </p:sp>
      <p:sp>
        <p:nvSpPr>
          <p:cNvPr id="3" name="字幕 2">
            <a:extLst>
              <a:ext uri="{FF2B5EF4-FFF2-40B4-BE49-F238E27FC236}">
                <a16:creationId xmlns:a16="http://schemas.microsoft.com/office/drawing/2014/main" id="{D79D0D6D-CA63-264F-206F-0E136B1847E8}"/>
              </a:ext>
            </a:extLst>
          </p:cNvPr>
          <p:cNvSpPr>
            <a:spLocks noGrp="1"/>
          </p:cNvSpPr>
          <p:nvPr>
            <p:ph type="subTitle" idx="1"/>
          </p:nvPr>
        </p:nvSpPr>
        <p:spPr>
          <a:xfrm>
            <a:off x="185057" y="2699657"/>
            <a:ext cx="11745686" cy="1752600"/>
          </a:xfrm>
        </p:spPr>
        <p:txBody>
          <a:bodyPr/>
          <a:lstStyle/>
          <a:p>
            <a:r>
              <a:rPr kumimoji="1" lang="ja-JP" altLang="en-US" sz="4800" b="1" dirty="0">
                <a:solidFill>
                  <a:schemeClr val="tx1"/>
                </a:solidFill>
              </a:rPr>
              <a:t>「会員拡大活動において、ご自身で積極的にできていると感じていることはありますか？」</a:t>
            </a:r>
            <a:endParaRPr kumimoji="1" lang="en-US" altLang="ja-JP" sz="4800" b="1" dirty="0">
              <a:solidFill>
                <a:schemeClr val="tx1"/>
              </a:solidFill>
            </a:endParaRPr>
          </a:p>
          <a:p>
            <a:endParaRPr kumimoji="1" lang="ja-JP" altLang="en-US" sz="4800" b="1" dirty="0">
              <a:solidFill>
                <a:schemeClr val="tx1"/>
              </a:solidFill>
            </a:endParaRPr>
          </a:p>
        </p:txBody>
      </p:sp>
      <p:sp>
        <p:nvSpPr>
          <p:cNvPr id="4" name="字幕 2">
            <a:extLst>
              <a:ext uri="{FF2B5EF4-FFF2-40B4-BE49-F238E27FC236}">
                <a16:creationId xmlns:a16="http://schemas.microsoft.com/office/drawing/2014/main" id="{3BFAB64E-6D49-3A03-9CB4-95F60587956D}"/>
              </a:ext>
            </a:extLst>
          </p:cNvPr>
          <p:cNvSpPr txBox="1">
            <a:spLocks/>
          </p:cNvSpPr>
          <p:nvPr/>
        </p:nvSpPr>
        <p:spPr bwMode="auto">
          <a:xfrm>
            <a:off x="185057" y="4648200"/>
            <a:ext cx="11745686" cy="175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None/>
              <a:defRPr kumimoji="1" sz="3200">
                <a:solidFill>
                  <a:schemeClr val="tx1">
                    <a:tint val="75000"/>
                  </a:schemeClr>
                </a:solidFill>
                <a:latin typeface="+mn-lt"/>
                <a:ea typeface="+mn-ea"/>
                <a:cs typeface="+mn-cs"/>
              </a:defRPr>
            </a:lvl1pPr>
            <a:lvl2pPr marL="457200" indent="0" algn="ctr" rtl="0" eaLnBrk="1" fontAlgn="base" hangingPunct="1">
              <a:spcBef>
                <a:spcPct val="20000"/>
              </a:spcBef>
              <a:spcAft>
                <a:spcPct val="0"/>
              </a:spcAft>
              <a:buNone/>
              <a:defRPr kumimoji="1" sz="2800">
                <a:solidFill>
                  <a:schemeClr val="tx1">
                    <a:tint val="75000"/>
                  </a:schemeClr>
                </a:solidFill>
                <a:latin typeface="+mn-lt"/>
                <a:ea typeface="+mn-ea"/>
              </a:defRPr>
            </a:lvl2pPr>
            <a:lvl3pPr marL="914400" indent="0" algn="ctr" rtl="0" eaLnBrk="1" fontAlgn="base" hangingPunct="1">
              <a:spcBef>
                <a:spcPct val="20000"/>
              </a:spcBef>
              <a:spcAft>
                <a:spcPct val="0"/>
              </a:spcAft>
              <a:buNone/>
              <a:defRPr kumimoji="1" sz="2400">
                <a:solidFill>
                  <a:schemeClr val="tx1">
                    <a:tint val="75000"/>
                  </a:schemeClr>
                </a:solidFill>
                <a:latin typeface="+mn-lt"/>
                <a:ea typeface="+mn-ea"/>
              </a:defRPr>
            </a:lvl3pPr>
            <a:lvl4pPr marL="1371600" indent="0" algn="ctr" rtl="0" eaLnBrk="1" fontAlgn="base" hangingPunct="1">
              <a:spcBef>
                <a:spcPct val="20000"/>
              </a:spcBef>
              <a:spcAft>
                <a:spcPct val="0"/>
              </a:spcAft>
              <a:buNone/>
              <a:defRPr kumimoji="1" sz="2000">
                <a:solidFill>
                  <a:schemeClr val="tx1">
                    <a:tint val="75000"/>
                  </a:schemeClr>
                </a:solidFill>
                <a:latin typeface="+mn-lt"/>
                <a:ea typeface="+mn-ea"/>
              </a:defRPr>
            </a:lvl4pPr>
            <a:lvl5pPr marL="1828800" indent="0" algn="ctr" rtl="0" eaLnBrk="1" fontAlgn="base" hangingPunct="1">
              <a:spcBef>
                <a:spcPct val="20000"/>
              </a:spcBef>
              <a:spcAft>
                <a:spcPct val="0"/>
              </a:spcAft>
              <a:buNone/>
              <a:defRPr kumimoji="1" sz="2000">
                <a:solidFill>
                  <a:schemeClr val="tx1">
                    <a:tint val="75000"/>
                  </a:schemeClr>
                </a:solidFill>
                <a:latin typeface="+mn-lt"/>
                <a:ea typeface="+mn-ea"/>
              </a:defRPr>
            </a:lvl5pPr>
            <a:lvl6pPr marL="2286000" indent="0" algn="ctr" rtl="0" eaLnBrk="1" fontAlgn="base" hangingPunct="1">
              <a:spcBef>
                <a:spcPct val="20000"/>
              </a:spcBef>
              <a:spcAft>
                <a:spcPct val="0"/>
              </a:spcAft>
              <a:buNone/>
              <a:defRPr kumimoji="1" sz="2000">
                <a:solidFill>
                  <a:schemeClr val="tx1">
                    <a:tint val="75000"/>
                  </a:schemeClr>
                </a:solidFill>
                <a:latin typeface="+mn-lt"/>
                <a:ea typeface="+mn-ea"/>
              </a:defRPr>
            </a:lvl6pPr>
            <a:lvl7pPr marL="2743200" indent="0" algn="ctr" rtl="0" eaLnBrk="1" fontAlgn="base" hangingPunct="1">
              <a:spcBef>
                <a:spcPct val="20000"/>
              </a:spcBef>
              <a:spcAft>
                <a:spcPct val="0"/>
              </a:spcAft>
              <a:buNone/>
              <a:defRPr kumimoji="1" sz="2000">
                <a:solidFill>
                  <a:schemeClr val="tx1">
                    <a:tint val="75000"/>
                  </a:schemeClr>
                </a:solidFill>
                <a:latin typeface="+mn-lt"/>
                <a:ea typeface="+mn-ea"/>
              </a:defRPr>
            </a:lvl7pPr>
            <a:lvl8pPr marL="3200400" indent="0" algn="ctr" rtl="0" eaLnBrk="1" fontAlgn="base" hangingPunct="1">
              <a:spcBef>
                <a:spcPct val="20000"/>
              </a:spcBef>
              <a:spcAft>
                <a:spcPct val="0"/>
              </a:spcAft>
              <a:buNone/>
              <a:defRPr kumimoji="1" sz="2000">
                <a:solidFill>
                  <a:schemeClr val="tx1">
                    <a:tint val="75000"/>
                  </a:schemeClr>
                </a:solidFill>
                <a:latin typeface="+mn-lt"/>
                <a:ea typeface="+mn-ea"/>
              </a:defRPr>
            </a:lvl8pPr>
            <a:lvl9pPr marL="3657600" indent="0" algn="ctr" rtl="0" eaLnBrk="1" fontAlgn="base" hangingPunct="1">
              <a:spcBef>
                <a:spcPct val="20000"/>
              </a:spcBef>
              <a:spcAft>
                <a:spcPct val="0"/>
              </a:spcAft>
              <a:buNone/>
              <a:defRPr kumimoji="1" sz="2000">
                <a:solidFill>
                  <a:schemeClr val="tx1">
                    <a:tint val="75000"/>
                  </a:schemeClr>
                </a:solidFill>
                <a:latin typeface="+mn-lt"/>
                <a:ea typeface="+mn-ea"/>
              </a:defRPr>
            </a:lvl9pPr>
          </a:lstStyle>
          <a:p>
            <a:pPr defTabSz="914400"/>
            <a:r>
              <a:rPr lang="ja-JP" altLang="en-US" sz="4800" b="1" kern="0" dirty="0">
                <a:solidFill>
                  <a:schemeClr val="tx1"/>
                </a:solidFill>
              </a:rPr>
              <a:t>↓</a:t>
            </a:r>
            <a:endParaRPr lang="en-US" altLang="ja-JP" sz="4800" b="1" kern="0" dirty="0">
              <a:solidFill>
                <a:schemeClr val="tx1"/>
              </a:solidFill>
            </a:endParaRPr>
          </a:p>
          <a:p>
            <a:pPr defTabSz="914400"/>
            <a:r>
              <a:rPr lang="ja-JP" altLang="en-US" sz="4800" b="1" kern="0" dirty="0">
                <a:solidFill>
                  <a:schemeClr val="tx1"/>
                </a:solidFill>
              </a:rPr>
              <a:t>一部を抜粋します</a:t>
            </a:r>
          </a:p>
        </p:txBody>
      </p:sp>
    </p:spTree>
    <p:extLst>
      <p:ext uri="{BB962C8B-B14F-4D97-AF65-F5344CB8AC3E}">
        <p14:creationId xmlns:p14="http://schemas.microsoft.com/office/powerpoint/2010/main" val="41164446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2EF6685-B4DD-DF5C-C048-4F44D2B355FD}"/>
              </a:ext>
            </a:extLst>
          </p:cNvPr>
          <p:cNvSpPr>
            <a:spLocks noGrp="1"/>
          </p:cNvSpPr>
          <p:nvPr>
            <p:ph type="title"/>
          </p:nvPr>
        </p:nvSpPr>
        <p:spPr/>
        <p:txBody>
          <a:bodyPr>
            <a:normAutofit/>
          </a:bodyPr>
          <a:lstStyle/>
          <a:p>
            <a:r>
              <a:rPr lang="ja-JP" altLang="en-US" sz="4800" dirty="0"/>
              <a:t> </a:t>
            </a:r>
          </a:p>
        </p:txBody>
      </p:sp>
      <p:sp>
        <p:nvSpPr>
          <p:cNvPr id="3" name="コンテンツ プレースホルダー 2">
            <a:extLst>
              <a:ext uri="{FF2B5EF4-FFF2-40B4-BE49-F238E27FC236}">
                <a16:creationId xmlns:a16="http://schemas.microsoft.com/office/drawing/2014/main" id="{34076186-93B1-FCEA-9750-C99782D60682}"/>
              </a:ext>
            </a:extLst>
          </p:cNvPr>
          <p:cNvSpPr>
            <a:spLocks noGrp="1"/>
          </p:cNvSpPr>
          <p:nvPr>
            <p:ph idx="1"/>
          </p:nvPr>
        </p:nvSpPr>
        <p:spPr>
          <a:xfrm>
            <a:off x="197224" y="1600203"/>
            <a:ext cx="11385176" cy="4525963"/>
          </a:xfrm>
        </p:spPr>
        <p:txBody>
          <a:bodyPr>
            <a:normAutofit/>
          </a:bodyPr>
          <a:lstStyle/>
          <a:p>
            <a:pPr marL="0" indent="0">
              <a:buNone/>
            </a:pPr>
            <a:r>
              <a:rPr lang="ja-JP" altLang="en-US" sz="6000" dirty="0">
                <a:solidFill>
                  <a:srgbClr val="000000"/>
                </a:solidFill>
                <a:latin typeface="HGPｺﾞｼｯｸE" panose="020B0900000000000000" pitchFamily="50" charset="-128"/>
                <a:ea typeface="HGPｺﾞｼｯｸE" panose="020B0900000000000000" pitchFamily="50" charset="-128"/>
              </a:rPr>
              <a:t>仕事で出会う人が</a:t>
            </a:r>
            <a:r>
              <a:rPr lang="en-US" altLang="ja-JP" sz="6000" dirty="0">
                <a:solidFill>
                  <a:srgbClr val="000000"/>
                </a:solidFill>
                <a:latin typeface="HGPｺﾞｼｯｸE" panose="020B0900000000000000" pitchFamily="50" charset="-128"/>
                <a:ea typeface="HGPｺﾞｼｯｸE" panose="020B0900000000000000" pitchFamily="50" charset="-128"/>
              </a:rPr>
              <a:t>40</a:t>
            </a:r>
            <a:r>
              <a:rPr lang="ja-JP" altLang="en-US" sz="6000" dirty="0">
                <a:solidFill>
                  <a:srgbClr val="000000"/>
                </a:solidFill>
                <a:latin typeface="HGPｺﾞｼｯｸE" panose="020B0900000000000000" pitchFamily="50" charset="-128"/>
                <a:ea typeface="HGPｺﾞｼｯｸE" panose="020B0900000000000000" pitchFamily="50" charset="-128"/>
              </a:rPr>
              <a:t>歳以上の方が多く、なかなかプライベートの時間が取りづらくなり、</a:t>
            </a:r>
            <a:endParaRPr lang="en-US" altLang="ja-JP" sz="6000" dirty="0">
              <a:solidFill>
                <a:srgbClr val="000000"/>
              </a:solidFill>
              <a:latin typeface="HGPｺﾞｼｯｸE" panose="020B0900000000000000" pitchFamily="50" charset="-128"/>
              <a:ea typeface="HGPｺﾞｼｯｸE" panose="020B0900000000000000" pitchFamily="50" charset="-128"/>
            </a:endParaRPr>
          </a:p>
          <a:p>
            <a:pPr marL="0" indent="0">
              <a:buNone/>
            </a:pPr>
            <a:r>
              <a:rPr lang="ja-JP" altLang="en-US" sz="6000" u="sng" dirty="0">
                <a:solidFill>
                  <a:srgbClr val="FF0000"/>
                </a:solidFill>
                <a:latin typeface="HGPｺﾞｼｯｸE" panose="020B0900000000000000" pitchFamily="50" charset="-128"/>
                <a:ea typeface="HGPｺﾞｼｯｸE" panose="020B0900000000000000" pitchFamily="50" charset="-128"/>
              </a:rPr>
              <a:t>同年代に会う機会が少ない</a:t>
            </a:r>
          </a:p>
        </p:txBody>
      </p:sp>
    </p:spTree>
    <p:extLst>
      <p:ext uri="{BB962C8B-B14F-4D97-AF65-F5344CB8AC3E}">
        <p14:creationId xmlns:p14="http://schemas.microsoft.com/office/powerpoint/2010/main" val="17274014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2EF6685-B4DD-DF5C-C048-4F44D2B355FD}"/>
              </a:ext>
            </a:extLst>
          </p:cNvPr>
          <p:cNvSpPr>
            <a:spLocks noGrp="1"/>
          </p:cNvSpPr>
          <p:nvPr>
            <p:ph type="title"/>
          </p:nvPr>
        </p:nvSpPr>
        <p:spPr/>
        <p:txBody>
          <a:bodyPr>
            <a:normAutofit/>
          </a:bodyPr>
          <a:lstStyle/>
          <a:p>
            <a:r>
              <a:rPr lang="ja-JP" altLang="en-US" sz="4800" dirty="0"/>
              <a:t> </a:t>
            </a:r>
          </a:p>
        </p:txBody>
      </p:sp>
      <p:sp>
        <p:nvSpPr>
          <p:cNvPr id="3" name="コンテンツ プレースホルダー 2">
            <a:extLst>
              <a:ext uri="{FF2B5EF4-FFF2-40B4-BE49-F238E27FC236}">
                <a16:creationId xmlns:a16="http://schemas.microsoft.com/office/drawing/2014/main" id="{34076186-93B1-FCEA-9750-C99782D60682}"/>
              </a:ext>
            </a:extLst>
          </p:cNvPr>
          <p:cNvSpPr>
            <a:spLocks noGrp="1"/>
          </p:cNvSpPr>
          <p:nvPr>
            <p:ph idx="1"/>
          </p:nvPr>
        </p:nvSpPr>
        <p:spPr/>
        <p:txBody>
          <a:bodyPr>
            <a:normAutofit/>
          </a:bodyPr>
          <a:lstStyle/>
          <a:p>
            <a:pPr marL="0" indent="0">
              <a:buNone/>
            </a:pPr>
            <a:r>
              <a:rPr lang="en-US" altLang="ja-JP" sz="7200" dirty="0">
                <a:solidFill>
                  <a:srgbClr val="000000"/>
                </a:solidFill>
                <a:latin typeface="HGPｺﾞｼｯｸE" panose="020B0900000000000000" pitchFamily="50" charset="-128"/>
                <a:ea typeface="HGPｺﾞｼｯｸE" panose="020B0900000000000000" pitchFamily="50" charset="-128"/>
              </a:rPr>
              <a:t>5</a:t>
            </a:r>
            <a:r>
              <a:rPr lang="ja-JP" altLang="en-US" sz="7200" dirty="0">
                <a:solidFill>
                  <a:srgbClr val="000000"/>
                </a:solidFill>
                <a:latin typeface="HGPｺﾞｼｯｸE" panose="020B0900000000000000" pitchFamily="50" charset="-128"/>
                <a:ea typeface="HGPｺﾞｼｯｸE" panose="020B0900000000000000" pitchFamily="50" charset="-128"/>
              </a:rPr>
              <a:t>名声がけをしたが</a:t>
            </a:r>
            <a:endParaRPr lang="en-US" altLang="ja-JP" sz="7200" dirty="0">
              <a:solidFill>
                <a:srgbClr val="000000"/>
              </a:solidFill>
              <a:latin typeface="HGPｺﾞｼｯｸE" panose="020B0900000000000000" pitchFamily="50" charset="-128"/>
              <a:ea typeface="HGPｺﾞｼｯｸE" panose="020B0900000000000000" pitchFamily="50" charset="-128"/>
            </a:endParaRPr>
          </a:p>
          <a:p>
            <a:pPr marL="0" indent="0">
              <a:buNone/>
            </a:pPr>
            <a:r>
              <a:rPr lang="ja-JP" altLang="en-US" sz="7200" u="sng" dirty="0">
                <a:solidFill>
                  <a:srgbClr val="FF0000"/>
                </a:solidFill>
                <a:latin typeface="HGPｺﾞｼｯｸE" panose="020B0900000000000000" pitchFamily="50" charset="-128"/>
                <a:ea typeface="HGPｺﾞｼｯｸE" panose="020B0900000000000000" pitchFamily="50" charset="-128"/>
              </a:rPr>
              <a:t>あまり良い回答がなく</a:t>
            </a:r>
            <a:r>
              <a:rPr lang="ja-JP" altLang="en-US" sz="7200" dirty="0">
                <a:solidFill>
                  <a:srgbClr val="000000"/>
                </a:solidFill>
                <a:latin typeface="HGPｺﾞｼｯｸE" panose="020B0900000000000000" pitchFamily="50" charset="-128"/>
                <a:ea typeface="HGPｺﾞｼｯｸE" panose="020B0900000000000000" pitchFamily="50" charset="-128"/>
              </a:rPr>
              <a:t>、</a:t>
            </a:r>
            <a:endParaRPr lang="en-US" altLang="ja-JP" sz="7200" dirty="0">
              <a:solidFill>
                <a:srgbClr val="000000"/>
              </a:solidFill>
              <a:latin typeface="HGPｺﾞｼｯｸE" panose="020B0900000000000000" pitchFamily="50" charset="-128"/>
              <a:ea typeface="HGPｺﾞｼｯｸE" panose="020B0900000000000000" pitchFamily="50" charset="-128"/>
            </a:endParaRPr>
          </a:p>
          <a:p>
            <a:pPr marL="0" indent="0">
              <a:buNone/>
            </a:pPr>
            <a:r>
              <a:rPr lang="ja-JP" altLang="en-US" sz="7200" dirty="0">
                <a:solidFill>
                  <a:srgbClr val="000000"/>
                </a:solidFill>
                <a:latin typeface="HGPｺﾞｼｯｸE" panose="020B0900000000000000" pitchFamily="50" charset="-128"/>
                <a:ea typeface="HGPｺﾞｼｯｸE" panose="020B0900000000000000" pitchFamily="50" charset="-128"/>
              </a:rPr>
              <a:t>以降は進んで出来ていない</a:t>
            </a:r>
          </a:p>
        </p:txBody>
      </p:sp>
    </p:spTree>
    <p:extLst>
      <p:ext uri="{BB962C8B-B14F-4D97-AF65-F5344CB8AC3E}">
        <p14:creationId xmlns:p14="http://schemas.microsoft.com/office/powerpoint/2010/main" val="18955857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34076186-93B1-FCEA-9750-C99782D60682}"/>
              </a:ext>
            </a:extLst>
          </p:cNvPr>
          <p:cNvSpPr>
            <a:spLocks noGrp="1"/>
          </p:cNvSpPr>
          <p:nvPr>
            <p:ph idx="1"/>
          </p:nvPr>
        </p:nvSpPr>
        <p:spPr>
          <a:xfrm>
            <a:off x="206829" y="1210807"/>
            <a:ext cx="11778342" cy="5647193"/>
          </a:xfrm>
        </p:spPr>
        <p:txBody>
          <a:bodyPr>
            <a:normAutofit/>
          </a:bodyPr>
          <a:lstStyle/>
          <a:p>
            <a:pPr marL="0" indent="0">
              <a:buNone/>
            </a:pPr>
            <a:r>
              <a:rPr lang="ja-JP" altLang="en-US" sz="7200" dirty="0">
                <a:solidFill>
                  <a:srgbClr val="000000"/>
                </a:solidFill>
                <a:latin typeface="HGPｺﾞｼｯｸE" panose="020B0900000000000000" pitchFamily="50" charset="-128"/>
                <a:ea typeface="HGPｺﾞｼｯｸE" panose="020B0900000000000000" pitchFamily="50" charset="-128"/>
              </a:rPr>
              <a:t>なかなか</a:t>
            </a:r>
            <a:r>
              <a:rPr lang="ja-JP" altLang="en-US" sz="7200" b="1" u="sng" dirty="0">
                <a:solidFill>
                  <a:srgbClr val="FF0000"/>
                </a:solidFill>
                <a:latin typeface="HGPｺﾞｼｯｸE" panose="020B0900000000000000" pitchFamily="50" charset="-128"/>
                <a:ea typeface="HGPｺﾞｼｯｸE" panose="020B0900000000000000" pitchFamily="50" charset="-128"/>
              </a:rPr>
              <a:t>声掛けが出来ていないのと、ターゲット先をみつけられていない</a:t>
            </a:r>
            <a:r>
              <a:rPr lang="ja-JP" altLang="en-US" sz="7200" dirty="0">
                <a:solidFill>
                  <a:srgbClr val="000000"/>
                </a:solidFill>
                <a:latin typeface="HGPｺﾞｼｯｸE" panose="020B0900000000000000" pitchFamily="50" charset="-128"/>
                <a:ea typeface="HGPｺﾞｼｯｸE" panose="020B0900000000000000" pitchFamily="50" charset="-128"/>
              </a:rPr>
              <a:t>のが現状です。</a:t>
            </a:r>
            <a:r>
              <a:rPr lang="ja-JP" altLang="en-US" sz="7200" dirty="0"/>
              <a:t> </a:t>
            </a:r>
          </a:p>
        </p:txBody>
      </p:sp>
    </p:spTree>
    <p:extLst>
      <p:ext uri="{BB962C8B-B14F-4D97-AF65-F5344CB8AC3E}">
        <p14:creationId xmlns:p14="http://schemas.microsoft.com/office/powerpoint/2010/main" val="723920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29812EDB-797D-238D-EB43-9D4C3B235F2C}"/>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en-US" altLang="ja-JP" sz="11500" b="1" dirty="0">
                <a:latin typeface="游明朝" panose="02020400000000000000" pitchFamily="18" charset="-128"/>
                <a:ea typeface="游明朝" panose="02020400000000000000" pitchFamily="18" charset="-128"/>
              </a:rPr>
              <a:t>JC</a:t>
            </a:r>
            <a:r>
              <a:rPr lang="ja-JP" altLang="en-US" sz="11500" b="1" dirty="0">
                <a:latin typeface="游明朝" panose="02020400000000000000" pitchFamily="18" charset="-128"/>
                <a:ea typeface="游明朝" panose="02020400000000000000" pitchFamily="18" charset="-128"/>
              </a:rPr>
              <a:t>ソング斉唱</a:t>
            </a:r>
          </a:p>
        </p:txBody>
      </p:sp>
    </p:spTree>
    <p:extLst>
      <p:ext uri="{BB962C8B-B14F-4D97-AF65-F5344CB8AC3E}">
        <p14:creationId xmlns:p14="http://schemas.microsoft.com/office/powerpoint/2010/main" val="22814675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34076186-93B1-FCEA-9750-C99782D60682}"/>
              </a:ext>
            </a:extLst>
          </p:cNvPr>
          <p:cNvSpPr>
            <a:spLocks noGrp="1"/>
          </p:cNvSpPr>
          <p:nvPr>
            <p:ph idx="1"/>
          </p:nvPr>
        </p:nvSpPr>
        <p:spPr>
          <a:xfrm>
            <a:off x="217713" y="1186543"/>
            <a:ext cx="11778343" cy="4939623"/>
          </a:xfrm>
        </p:spPr>
        <p:txBody>
          <a:bodyPr>
            <a:normAutofit/>
          </a:bodyPr>
          <a:lstStyle/>
          <a:p>
            <a:pPr marL="0" indent="0">
              <a:buNone/>
            </a:pPr>
            <a:r>
              <a:rPr lang="ja-JP" altLang="en-US" sz="7200" dirty="0">
                <a:solidFill>
                  <a:srgbClr val="000000"/>
                </a:solidFill>
                <a:latin typeface="HGPｺﾞｼｯｸE" panose="020B0900000000000000" pitchFamily="50" charset="-128"/>
                <a:ea typeface="HGPｺﾞｼｯｸE" panose="020B0900000000000000" pitchFamily="50" charset="-128"/>
              </a:rPr>
              <a:t>認知活動は様々な場所で行えているが、</a:t>
            </a:r>
            <a:r>
              <a:rPr lang="ja-JP" altLang="en-US" sz="7200" b="1" u="sng" dirty="0">
                <a:solidFill>
                  <a:srgbClr val="FF0000"/>
                </a:solidFill>
                <a:latin typeface="HGPｺﾞｼｯｸE" panose="020B0900000000000000" pitchFamily="50" charset="-128"/>
                <a:ea typeface="HGPｺﾞｼｯｸE" panose="020B0900000000000000" pitchFamily="50" charset="-128"/>
              </a:rPr>
              <a:t>同世代の経営者との繋がる機会が少ない</a:t>
            </a:r>
            <a:r>
              <a:rPr lang="ja-JP" altLang="en-US" sz="7200" dirty="0">
                <a:solidFill>
                  <a:srgbClr val="000000"/>
                </a:solidFill>
                <a:latin typeface="HGPｺﾞｼｯｸE" panose="020B0900000000000000" pitchFamily="50" charset="-128"/>
                <a:ea typeface="HGPｺﾞｼｯｸE" panose="020B0900000000000000" pitchFamily="50" charset="-128"/>
              </a:rPr>
              <a:t>ため。</a:t>
            </a:r>
            <a:endParaRPr lang="ja-JP" altLang="en-US" sz="7200" dirty="0"/>
          </a:p>
        </p:txBody>
      </p:sp>
    </p:spTree>
    <p:extLst>
      <p:ext uri="{BB962C8B-B14F-4D97-AF65-F5344CB8AC3E}">
        <p14:creationId xmlns:p14="http://schemas.microsoft.com/office/powerpoint/2010/main" val="27211637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1AEF628-4B0C-6B37-7C83-C866E0F63668}"/>
              </a:ext>
            </a:extLst>
          </p:cNvPr>
          <p:cNvSpPr txBox="1"/>
          <p:nvPr/>
        </p:nvSpPr>
        <p:spPr>
          <a:xfrm>
            <a:off x="185057" y="1809239"/>
            <a:ext cx="11691257" cy="2554545"/>
          </a:xfrm>
          <a:prstGeom prst="rect">
            <a:avLst/>
          </a:prstGeom>
          <a:noFill/>
        </p:spPr>
        <p:txBody>
          <a:bodyPr wrap="square" rtlCol="0" anchor="ctr">
            <a:spAutoFit/>
          </a:bodyPr>
          <a:lstStyle/>
          <a:p>
            <a:pPr algn="ctr"/>
            <a:r>
              <a:rPr kumimoji="1" lang="en-US" altLang="ja-JP" sz="8000" dirty="0"/>
              <a:t>【</a:t>
            </a:r>
            <a:r>
              <a:rPr kumimoji="1" lang="ja-JP" altLang="en-US" sz="8000" dirty="0"/>
              <a:t>会員拡大に対する</a:t>
            </a:r>
            <a:endParaRPr kumimoji="1" lang="en-US" altLang="ja-JP" sz="8000" dirty="0"/>
          </a:p>
          <a:p>
            <a:pPr algn="ctr"/>
            <a:r>
              <a:rPr kumimoji="1" lang="ja-JP" altLang="en-US" sz="8000" dirty="0"/>
              <a:t>ネガティブ・困難な意見</a:t>
            </a:r>
            <a:r>
              <a:rPr kumimoji="1" lang="en-US" altLang="ja-JP" sz="8000" dirty="0"/>
              <a:t>】</a:t>
            </a:r>
            <a:endParaRPr kumimoji="1" lang="ja-JP" altLang="en-US" sz="8000" dirty="0"/>
          </a:p>
        </p:txBody>
      </p:sp>
    </p:spTree>
    <p:extLst>
      <p:ext uri="{BB962C8B-B14F-4D97-AF65-F5344CB8AC3E}">
        <p14:creationId xmlns:p14="http://schemas.microsoft.com/office/powerpoint/2010/main" val="27108997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4FA1E72-DA53-8AC3-FE05-E1D59EC88E39}"/>
              </a:ext>
            </a:extLst>
          </p:cNvPr>
          <p:cNvSpPr>
            <a:spLocks noGrp="1"/>
          </p:cNvSpPr>
          <p:nvPr>
            <p:ph type="title"/>
          </p:nvPr>
        </p:nvSpPr>
        <p:spPr>
          <a:xfrm>
            <a:off x="609600" y="274638"/>
            <a:ext cx="10972800" cy="5780474"/>
          </a:xfrm>
        </p:spPr>
        <p:txBody>
          <a:bodyPr/>
          <a:lstStyle/>
          <a:p>
            <a:r>
              <a:rPr kumimoji="1" lang="ja-JP" altLang="en-US" sz="34400" dirty="0">
                <a:solidFill>
                  <a:srgbClr val="FF0000"/>
                </a:solidFill>
                <a:latin typeface="HGP教科書体" panose="02020600000000000000" pitchFamily="18" charset="-128"/>
                <a:ea typeface="HGP教科書体" panose="02020600000000000000" pitchFamily="18" charset="-128"/>
              </a:rPr>
              <a:t>では</a:t>
            </a:r>
          </a:p>
        </p:txBody>
      </p:sp>
    </p:spTree>
    <p:extLst>
      <p:ext uri="{BB962C8B-B14F-4D97-AF65-F5344CB8AC3E}">
        <p14:creationId xmlns:p14="http://schemas.microsoft.com/office/powerpoint/2010/main" val="30107794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1160CA0-D6F3-115F-0BE3-7618A740FB1B}"/>
              </a:ext>
            </a:extLst>
          </p:cNvPr>
          <p:cNvSpPr>
            <a:spLocks noGrp="1"/>
          </p:cNvSpPr>
          <p:nvPr>
            <p:ph type="title"/>
          </p:nvPr>
        </p:nvSpPr>
        <p:spPr>
          <a:xfrm>
            <a:off x="-1" y="178420"/>
            <a:ext cx="12411308" cy="6278136"/>
          </a:xfrm>
        </p:spPr>
        <p:txBody>
          <a:bodyPr/>
          <a:lstStyle/>
          <a:p>
            <a:r>
              <a:rPr kumimoji="1" lang="ja-JP" altLang="en-US" sz="16600" dirty="0">
                <a:solidFill>
                  <a:srgbClr val="FF0000"/>
                </a:solidFill>
                <a:latin typeface="HGP教科書体" panose="02020600000000000000" pitchFamily="18" charset="-128"/>
                <a:ea typeface="HGP教科書体" panose="02020600000000000000" pitchFamily="18" charset="-128"/>
              </a:rPr>
              <a:t>今の皆さんの</a:t>
            </a:r>
          </a:p>
        </p:txBody>
      </p:sp>
    </p:spTree>
    <p:extLst>
      <p:ext uri="{BB962C8B-B14F-4D97-AF65-F5344CB8AC3E}">
        <p14:creationId xmlns:p14="http://schemas.microsoft.com/office/powerpoint/2010/main" val="19908728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6B15E0-D42A-FD42-0BE6-967571811555}"/>
              </a:ext>
            </a:extLst>
          </p:cNvPr>
          <p:cNvSpPr>
            <a:spLocks noGrp="1"/>
          </p:cNvSpPr>
          <p:nvPr>
            <p:ph type="title"/>
          </p:nvPr>
        </p:nvSpPr>
        <p:spPr>
          <a:xfrm>
            <a:off x="-646771" y="274638"/>
            <a:ext cx="13526430" cy="5891986"/>
          </a:xfrm>
        </p:spPr>
        <p:txBody>
          <a:bodyPr/>
          <a:lstStyle/>
          <a:p>
            <a:r>
              <a:rPr kumimoji="1" lang="ja-JP" altLang="en-US" sz="16600" dirty="0">
                <a:solidFill>
                  <a:srgbClr val="FF0000"/>
                </a:solidFill>
                <a:latin typeface="HGP教科書体" panose="02020600000000000000" pitchFamily="18" charset="-128"/>
                <a:ea typeface="HGP教科書体" panose="02020600000000000000" pitchFamily="18" charset="-128"/>
              </a:rPr>
              <a:t>率直な意見を</a:t>
            </a:r>
          </a:p>
        </p:txBody>
      </p:sp>
    </p:spTree>
    <p:extLst>
      <p:ext uri="{BB962C8B-B14F-4D97-AF65-F5344CB8AC3E}">
        <p14:creationId xmlns:p14="http://schemas.microsoft.com/office/powerpoint/2010/main" val="26406576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1E5F6E-30DB-7A15-DEE1-C0C49F22F738}"/>
              </a:ext>
            </a:extLst>
          </p:cNvPr>
          <p:cNvSpPr>
            <a:spLocks noGrp="1"/>
          </p:cNvSpPr>
          <p:nvPr>
            <p:ph type="title"/>
          </p:nvPr>
        </p:nvSpPr>
        <p:spPr>
          <a:xfrm>
            <a:off x="-960700" y="274638"/>
            <a:ext cx="13935919" cy="6070406"/>
          </a:xfrm>
        </p:spPr>
        <p:txBody>
          <a:bodyPr/>
          <a:lstStyle/>
          <a:p>
            <a:r>
              <a:rPr kumimoji="1" lang="ja-JP" altLang="en-US" sz="16000" dirty="0">
                <a:solidFill>
                  <a:srgbClr val="FF0000"/>
                </a:solidFill>
                <a:latin typeface="HGP教科書体" panose="02020600000000000000" pitchFamily="18" charset="-128"/>
                <a:ea typeface="HGP教科書体" panose="02020600000000000000" pitchFamily="18" charset="-128"/>
              </a:rPr>
              <a:t>もう一度</a:t>
            </a:r>
            <a:br>
              <a:rPr kumimoji="1" lang="en-US" altLang="ja-JP" sz="16000" dirty="0">
                <a:solidFill>
                  <a:srgbClr val="FF0000"/>
                </a:solidFill>
                <a:latin typeface="HGP教科書体" panose="02020600000000000000" pitchFamily="18" charset="-128"/>
                <a:ea typeface="HGP教科書体" panose="02020600000000000000" pitchFamily="18" charset="-128"/>
              </a:rPr>
            </a:br>
            <a:r>
              <a:rPr kumimoji="1" lang="ja-JP" altLang="en-US" sz="16000" dirty="0">
                <a:solidFill>
                  <a:srgbClr val="FF0000"/>
                </a:solidFill>
                <a:latin typeface="HGP教科書体" panose="02020600000000000000" pitchFamily="18" charset="-128"/>
                <a:ea typeface="HGP教科書体" panose="02020600000000000000" pitchFamily="18" charset="-128"/>
              </a:rPr>
              <a:t>聞かせて下さい</a:t>
            </a:r>
          </a:p>
        </p:txBody>
      </p:sp>
    </p:spTree>
    <p:extLst>
      <p:ext uri="{BB962C8B-B14F-4D97-AF65-F5344CB8AC3E}">
        <p14:creationId xmlns:p14="http://schemas.microsoft.com/office/powerpoint/2010/main" val="20363703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C817DD-F8CB-95FB-AC72-10687594E71D}"/>
              </a:ext>
            </a:extLst>
          </p:cNvPr>
          <p:cNvSpPr>
            <a:spLocks noGrp="1"/>
          </p:cNvSpPr>
          <p:nvPr>
            <p:ph type="title"/>
          </p:nvPr>
        </p:nvSpPr>
        <p:spPr>
          <a:xfrm>
            <a:off x="87085" y="914397"/>
            <a:ext cx="6749143" cy="4746173"/>
          </a:xfrm>
        </p:spPr>
        <p:txBody>
          <a:bodyPr/>
          <a:lstStyle/>
          <a:p>
            <a:pPr algn="l"/>
            <a:r>
              <a:rPr kumimoji="1" lang="ja-JP" altLang="en-US" b="1" u="sng" dirty="0"/>
              <a:t>次の</a:t>
            </a:r>
            <a:r>
              <a:rPr kumimoji="1" lang="en-US" altLang="ja-JP" b="1" u="sng" dirty="0"/>
              <a:t>QR</a:t>
            </a:r>
            <a:r>
              <a:rPr kumimoji="1" lang="ja-JP" altLang="en-US" b="1" u="sng" dirty="0"/>
              <a:t>コードを</a:t>
            </a:r>
            <a:br>
              <a:rPr kumimoji="1" lang="en-US" altLang="ja-JP" b="1" u="sng" dirty="0"/>
            </a:br>
            <a:r>
              <a:rPr kumimoji="1" lang="ja-JP" altLang="en-US" b="1" u="sng" dirty="0"/>
              <a:t>読み取って、アンケートに</a:t>
            </a:r>
            <a:br>
              <a:rPr kumimoji="1" lang="en-US" altLang="ja-JP" b="1" u="sng" dirty="0"/>
            </a:br>
            <a:r>
              <a:rPr kumimoji="1" lang="ja-JP" altLang="en-US" b="1" u="sng" dirty="0"/>
              <a:t>回答してください。</a:t>
            </a:r>
            <a:br>
              <a:rPr kumimoji="1" lang="en-US" altLang="ja-JP" b="1" u="sng" dirty="0"/>
            </a:br>
            <a:r>
              <a:rPr kumimoji="1" lang="ja-JP" altLang="en-US" b="1" u="sng" dirty="0"/>
              <a:t>（複数回答可）</a:t>
            </a:r>
          </a:p>
        </p:txBody>
      </p:sp>
      <p:pic>
        <p:nvPicPr>
          <p:cNvPr id="1028" name="Picture 4">
            <a:extLst>
              <a:ext uri="{FF2B5EF4-FFF2-40B4-BE49-F238E27FC236}">
                <a16:creationId xmlns:a16="http://schemas.microsoft.com/office/drawing/2014/main" id="{54C3FBC3-FB28-8CDC-CD96-3C55317B61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9412" y="914397"/>
            <a:ext cx="5522259" cy="5522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75232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9A2C5B3F-3F70-EB30-6527-207841E097C5}"/>
              </a:ext>
            </a:extLst>
          </p:cNvPr>
          <p:cNvSpPr txBox="1"/>
          <p:nvPr/>
        </p:nvSpPr>
        <p:spPr>
          <a:xfrm>
            <a:off x="141515" y="622138"/>
            <a:ext cx="10304610" cy="1323439"/>
          </a:xfrm>
          <a:prstGeom prst="rect">
            <a:avLst/>
          </a:prstGeom>
          <a:noFill/>
        </p:spPr>
        <p:txBody>
          <a:bodyPr wrap="square">
            <a:spAutoFit/>
          </a:bodyPr>
          <a:lstStyle/>
          <a:p>
            <a:pPr algn="ctr"/>
            <a:r>
              <a:rPr kumimoji="1" lang="ja-JP" altLang="en-US" sz="8000" dirty="0"/>
              <a:t>　</a:t>
            </a:r>
            <a:r>
              <a:rPr kumimoji="1" lang="en-US" altLang="ja-JP" sz="8000" dirty="0"/>
              <a:t>【</a:t>
            </a:r>
            <a:r>
              <a:rPr kumimoji="1" lang="ja-JP" altLang="en-US" sz="8000" dirty="0"/>
              <a:t>誘う相手がいない</a:t>
            </a:r>
            <a:r>
              <a:rPr kumimoji="1" lang="en-US" altLang="ja-JP" sz="8000" dirty="0"/>
              <a:t>】</a:t>
            </a:r>
            <a:endParaRPr kumimoji="1" lang="ja-JP" altLang="en-US" sz="8000" dirty="0"/>
          </a:p>
        </p:txBody>
      </p:sp>
      <p:pic>
        <p:nvPicPr>
          <p:cNvPr id="3" name="Picture 4" descr="透明人間イラスト｜無料イラスト・フリー素材なら「イラストAC」">
            <a:extLst>
              <a:ext uri="{FF2B5EF4-FFF2-40B4-BE49-F238E27FC236}">
                <a16:creationId xmlns:a16="http://schemas.microsoft.com/office/drawing/2014/main" id="{8996EC8E-8AC0-EB22-CCC4-11EE3E967B48}"/>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824" b="93824" l="9800" r="89978">
                        <a14:foregroundMark x1="51893" y1="12353" x2="44989" y2="17059"/>
                        <a14:foregroundMark x1="54343" y1="10294" x2="47661" y2="3824"/>
                        <a14:foregroundMark x1="53452" y1="24706" x2="49220" y2="51765"/>
                        <a14:foregroundMark x1="49220" y1="51765" x2="50334" y2="55294"/>
                        <a14:foregroundMark x1="45212" y1="58824" x2="45434" y2="93824"/>
                        <a14:foregroundMark x1="57461" y1="52353" x2="54566" y2="85000"/>
                        <a14:foregroundMark x1="54566" y1="85000" x2="52784" y2="91176"/>
                        <a14:foregroundMark x1="49443" y1="4412" x2="55902" y2="15588"/>
                        <a14:foregroundMark x1="35857" y1="51765" x2="35857" y2="53824"/>
                        <a14:foregroundMark x1="40535" y1="22353" x2="35189" y2="33235"/>
                        <a14:foregroundMark x1="55234" y1="17647" x2="53229" y2="21471"/>
                        <a14:foregroundMark x1="51670" y1="6471" x2="55457" y2="15882"/>
                        <a14:foregroundMark x1="48330" y1="7059" x2="44098" y2="15294"/>
                      </a14:backgroundRemoval>
                    </a14:imgEffect>
                  </a14:imgLayer>
                </a14:imgProps>
              </a:ext>
              <a:ext uri="{28A0092B-C50C-407E-A947-70E740481C1C}">
                <a14:useLocalDpi xmlns:a14="http://schemas.microsoft.com/office/drawing/2010/main" val="0"/>
              </a:ext>
            </a:extLst>
          </a:blip>
          <a:srcRect l="31517" r="32219"/>
          <a:stretch/>
        </p:blipFill>
        <p:spPr bwMode="auto">
          <a:xfrm>
            <a:off x="6663774" y="2091039"/>
            <a:ext cx="2037941" cy="425552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探しものをしている人のイラスト（男性） | かわいいフリー素材 ...">
            <a:extLst>
              <a:ext uri="{FF2B5EF4-FFF2-40B4-BE49-F238E27FC236}">
                <a16:creationId xmlns:a16="http://schemas.microsoft.com/office/drawing/2014/main" id="{5315052B-ED9D-3E78-A861-5927429F46D2}"/>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3125" b="94000" l="1892" r="91892">
                        <a14:foregroundMark x1="14189" y1="21125" x2="14189" y2="21125"/>
                        <a14:foregroundMark x1="92027" y1="22875" x2="92027" y2="22875"/>
                        <a14:foregroundMark x1="8649" y1="25750" x2="8649" y2="25750"/>
                        <a14:foregroundMark x1="57162" y1="9750" x2="57162" y2="9750"/>
                        <a14:foregroundMark x1="47027" y1="7750" x2="41351" y2="7750"/>
                        <a14:foregroundMark x1="31892" y1="9250" x2="26892" y2="20000"/>
                        <a14:foregroundMark x1="43243" y1="6625" x2="62703" y2="5125"/>
                        <a14:foregroundMark x1="34054" y1="94000" x2="54595" y2="93250"/>
                        <a14:foregroundMark x1="44730" y1="50875" x2="48514" y2="59250"/>
                        <a14:foregroundMark x1="23514" y1="70875" x2="30541" y2="77125"/>
                        <a14:foregroundMark x1="34595" y1="8625" x2="34595" y2="8625"/>
                        <a14:foregroundMark x1="38378" y1="7250" x2="38378" y2="7250"/>
                        <a14:foregroundMark x1="37973" y1="6250" x2="37973" y2="6250"/>
                        <a14:foregroundMark x1="53514" y1="3250" x2="43784" y2="3125"/>
                        <a14:foregroundMark x1="4324" y1="23500" x2="4324" y2="23500"/>
                        <a14:foregroundMark x1="14189" y1="20875" x2="1892" y2="21250"/>
                      </a14:backgroundRemoval>
                    </a14:imgEffect>
                  </a14:imgLayer>
                </a14:imgProps>
              </a:ext>
              <a:ext uri="{28A0092B-C50C-407E-A947-70E740481C1C}">
                <a14:useLocalDpi xmlns:a14="http://schemas.microsoft.com/office/drawing/2010/main" val="0"/>
              </a:ext>
            </a:extLst>
          </a:blip>
          <a:srcRect/>
          <a:stretch>
            <a:fillRect/>
          </a:stretch>
        </p:blipFill>
        <p:spPr bwMode="auto">
          <a:xfrm>
            <a:off x="1702654" y="2201744"/>
            <a:ext cx="3731559" cy="4034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11130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1AEF628-4B0C-6B37-7C83-C866E0F63668}"/>
              </a:ext>
            </a:extLst>
          </p:cNvPr>
          <p:cNvSpPr txBox="1"/>
          <p:nvPr/>
        </p:nvSpPr>
        <p:spPr>
          <a:xfrm>
            <a:off x="598713" y="2424794"/>
            <a:ext cx="11038115" cy="1323439"/>
          </a:xfrm>
          <a:prstGeom prst="rect">
            <a:avLst/>
          </a:prstGeom>
          <a:noFill/>
        </p:spPr>
        <p:txBody>
          <a:bodyPr wrap="square" rtlCol="0" anchor="ctr">
            <a:spAutoFit/>
          </a:bodyPr>
          <a:lstStyle/>
          <a:p>
            <a:pPr algn="ctr"/>
            <a:r>
              <a:rPr kumimoji="1" lang="ja-JP" altLang="en-US" sz="8000" b="1" dirty="0"/>
              <a:t>そんなあなたには。。。。</a:t>
            </a:r>
          </a:p>
        </p:txBody>
      </p:sp>
    </p:spTree>
    <p:extLst>
      <p:ext uri="{BB962C8B-B14F-4D97-AF65-F5344CB8AC3E}">
        <p14:creationId xmlns:p14="http://schemas.microsoft.com/office/powerpoint/2010/main" val="38062524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C233AC-3C0A-2015-861F-87D50494CBC1}"/>
              </a:ext>
            </a:extLst>
          </p:cNvPr>
          <p:cNvSpPr>
            <a:spLocks noGrp="1"/>
          </p:cNvSpPr>
          <p:nvPr>
            <p:ph type="title"/>
          </p:nvPr>
        </p:nvSpPr>
        <p:spPr>
          <a:xfrm>
            <a:off x="1677646" y="35470"/>
            <a:ext cx="8714998" cy="1143000"/>
          </a:xfrm>
          <a:solidFill>
            <a:schemeClr val="bg1"/>
          </a:solidFill>
        </p:spPr>
        <p:txBody>
          <a:bodyPr/>
          <a:lstStyle/>
          <a:p>
            <a:r>
              <a:rPr kumimoji="1" lang="en-US" altLang="ja-JP" sz="6600" b="1" dirty="0"/>
              <a:t>【</a:t>
            </a:r>
            <a:r>
              <a:rPr kumimoji="1" lang="ja-JP" altLang="en-US" sz="6600" b="1" dirty="0"/>
              <a:t>先輩活用パターン</a:t>
            </a:r>
            <a:r>
              <a:rPr kumimoji="1" lang="en-US" altLang="ja-JP" sz="6600" b="1" dirty="0"/>
              <a:t>】</a:t>
            </a:r>
            <a:endParaRPr kumimoji="1" lang="ja-JP" altLang="en-US" sz="6600" b="1" dirty="0"/>
          </a:p>
        </p:txBody>
      </p:sp>
      <p:sp>
        <p:nvSpPr>
          <p:cNvPr id="4" name="吹き出し: 円形 3">
            <a:extLst>
              <a:ext uri="{FF2B5EF4-FFF2-40B4-BE49-F238E27FC236}">
                <a16:creationId xmlns:a16="http://schemas.microsoft.com/office/drawing/2014/main" id="{543A050C-CF01-D3FC-B5A6-1CF4CC075213}"/>
              </a:ext>
            </a:extLst>
          </p:cNvPr>
          <p:cNvSpPr/>
          <p:nvPr/>
        </p:nvSpPr>
        <p:spPr>
          <a:xfrm>
            <a:off x="212651" y="1182507"/>
            <a:ext cx="11811730" cy="2377119"/>
          </a:xfrm>
          <a:prstGeom prst="wedgeEllipseCallout">
            <a:avLst>
              <a:gd name="adj1" fmla="val -30669"/>
              <a:gd name="adj2" fmla="val 77965"/>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kumimoji="1" lang="ja-JP" altLang="en-US" sz="7200" b="1" dirty="0">
                <a:solidFill>
                  <a:prstClr val="black"/>
                </a:solidFill>
                <a:latin typeface="Calibri"/>
                <a:ea typeface="ＭＳ Ｐゴシック" panose="020B0600070205080204" pitchFamily="50" charset="-128"/>
              </a:rPr>
              <a:t>「あの子紹介するね」</a:t>
            </a:r>
          </a:p>
        </p:txBody>
      </p:sp>
      <p:pic>
        <p:nvPicPr>
          <p:cNvPr id="1026" name="Picture 2" descr="ヤンキー座り | sozaido">
            <a:extLst>
              <a:ext uri="{FF2B5EF4-FFF2-40B4-BE49-F238E27FC236}">
                <a16:creationId xmlns:a16="http://schemas.microsoft.com/office/drawing/2014/main" id="{C431B4B3-1387-CF8C-3AC9-ADA3E320E76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6257" b="32790"/>
          <a:stretch/>
        </p:blipFill>
        <p:spPr bwMode="auto">
          <a:xfrm>
            <a:off x="167053" y="3559628"/>
            <a:ext cx="5868092" cy="298994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18" name="インク 17">
                <a:extLst>
                  <a:ext uri="{FF2B5EF4-FFF2-40B4-BE49-F238E27FC236}">
                    <a16:creationId xmlns:a16="http://schemas.microsoft.com/office/drawing/2014/main" id="{506D9F4D-3E20-680C-0435-8584EB0EF362}"/>
                  </a:ext>
                </a:extLst>
              </p14:cNvPr>
              <p14:cNvContentPartPr/>
              <p14:nvPr/>
            </p14:nvContentPartPr>
            <p14:xfrm>
              <a:off x="3101099" y="4838542"/>
              <a:ext cx="2427840" cy="6820200"/>
            </p14:xfrm>
          </p:contentPart>
        </mc:Choice>
        <mc:Fallback xmlns="">
          <p:pic>
            <p:nvPicPr>
              <p:cNvPr id="18" name="インク 17">
                <a:extLst>
                  <a:ext uri="{FF2B5EF4-FFF2-40B4-BE49-F238E27FC236}">
                    <a16:creationId xmlns:a16="http://schemas.microsoft.com/office/drawing/2014/main" id="{506D9F4D-3E20-680C-0435-8584EB0EF362}"/>
                  </a:ext>
                </a:extLst>
              </p:cNvPr>
              <p:cNvPicPr/>
              <p:nvPr/>
            </p:nvPicPr>
            <p:blipFill>
              <a:blip r:embed="rId4"/>
              <a:stretch>
                <a:fillRect/>
              </a:stretch>
            </p:blipFill>
            <p:spPr>
              <a:xfrm>
                <a:off x="3047099" y="4730542"/>
                <a:ext cx="2535480" cy="7035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9" name="インク 18">
                <a:extLst>
                  <a:ext uri="{FF2B5EF4-FFF2-40B4-BE49-F238E27FC236}">
                    <a16:creationId xmlns:a16="http://schemas.microsoft.com/office/drawing/2014/main" id="{E5670A18-39A5-E69B-4279-CB21485AD25F}"/>
                  </a:ext>
                </a:extLst>
              </p14:cNvPr>
              <p14:cNvContentPartPr/>
              <p14:nvPr/>
            </p14:nvContentPartPr>
            <p14:xfrm>
              <a:off x="5320859" y="6549572"/>
              <a:ext cx="208080" cy="268920"/>
            </p14:xfrm>
          </p:contentPart>
        </mc:Choice>
        <mc:Fallback xmlns="">
          <p:pic>
            <p:nvPicPr>
              <p:cNvPr id="19" name="インク 18">
                <a:extLst>
                  <a:ext uri="{FF2B5EF4-FFF2-40B4-BE49-F238E27FC236}">
                    <a16:creationId xmlns:a16="http://schemas.microsoft.com/office/drawing/2014/main" id="{E5670A18-39A5-E69B-4279-CB21485AD25F}"/>
                  </a:ext>
                </a:extLst>
              </p:cNvPr>
              <p:cNvPicPr/>
              <p:nvPr/>
            </p:nvPicPr>
            <p:blipFill>
              <a:blip r:embed="rId6"/>
              <a:stretch>
                <a:fillRect/>
              </a:stretch>
            </p:blipFill>
            <p:spPr>
              <a:xfrm>
                <a:off x="5266859" y="6441932"/>
                <a:ext cx="315720" cy="484560"/>
              </a:xfrm>
              <a:prstGeom prst="rect">
                <a:avLst/>
              </a:prstGeom>
            </p:spPr>
          </p:pic>
        </mc:Fallback>
      </mc:AlternateContent>
    </p:spTree>
    <p:extLst>
      <p:ext uri="{BB962C8B-B14F-4D97-AF65-F5344CB8AC3E}">
        <p14:creationId xmlns:p14="http://schemas.microsoft.com/office/powerpoint/2010/main" val="393185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8D62F26-002B-918F-D056-4EDFE09B52DC}"/>
              </a:ext>
            </a:extLst>
          </p:cNvPr>
          <p:cNvPicPr>
            <a:picLocks noChangeAspect="1"/>
          </p:cNvPicPr>
          <p:nvPr/>
        </p:nvPicPr>
        <p:blipFill>
          <a:blip r:embed="rId5"/>
          <a:stretch>
            <a:fillRect/>
          </a:stretch>
        </p:blipFill>
        <p:spPr>
          <a:xfrm>
            <a:off x="2169460" y="291552"/>
            <a:ext cx="7578334" cy="5619970"/>
          </a:xfrm>
          <a:prstGeom prst="rect">
            <a:avLst/>
          </a:prstGeom>
        </p:spPr>
      </p:pic>
      <p:pic>
        <p:nvPicPr>
          <p:cNvPr id="2" name="03 JCソング（コーラス） 1">
            <a:hlinkClick r:id="" action="ppaction://media"/>
            <a:extLst>
              <a:ext uri="{FF2B5EF4-FFF2-40B4-BE49-F238E27FC236}">
                <a16:creationId xmlns:a16="http://schemas.microsoft.com/office/drawing/2014/main" id="{A2612510-E1B5-4F1C-807B-30D26278463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8869" y="6209234"/>
            <a:ext cx="273378" cy="273378"/>
          </a:xfrm>
          <a:prstGeom prst="rect">
            <a:avLst/>
          </a:prstGeom>
        </p:spPr>
      </p:pic>
    </p:spTree>
    <p:extLst>
      <p:ext uri="{BB962C8B-B14F-4D97-AF65-F5344CB8AC3E}">
        <p14:creationId xmlns:p14="http://schemas.microsoft.com/office/powerpoint/2010/main" val="52543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6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9A2C5B3F-3F70-EB30-6527-207841E097C5}"/>
              </a:ext>
            </a:extLst>
          </p:cNvPr>
          <p:cNvSpPr txBox="1"/>
          <p:nvPr/>
        </p:nvSpPr>
        <p:spPr>
          <a:xfrm>
            <a:off x="587829" y="243647"/>
            <a:ext cx="11027227" cy="1569660"/>
          </a:xfrm>
          <a:prstGeom prst="rect">
            <a:avLst/>
          </a:prstGeom>
          <a:noFill/>
        </p:spPr>
        <p:txBody>
          <a:bodyPr wrap="square">
            <a:spAutoFit/>
          </a:bodyPr>
          <a:lstStyle/>
          <a:p>
            <a:r>
              <a:rPr kumimoji="1" lang="en-US" altLang="ja-JP" sz="4800" dirty="0"/>
              <a:t>【</a:t>
            </a:r>
            <a:r>
              <a:rPr kumimoji="1" lang="ja-JP" altLang="en-US" sz="4800" dirty="0"/>
              <a:t>良さはわかるが、伝え方がわからない</a:t>
            </a:r>
            <a:r>
              <a:rPr kumimoji="1" lang="en-US" altLang="ja-JP" sz="4800" dirty="0"/>
              <a:t>】</a:t>
            </a:r>
            <a:endParaRPr kumimoji="1" lang="ja-JP" altLang="en-US" sz="4800" dirty="0"/>
          </a:p>
          <a:p>
            <a:pPr algn="ctr"/>
            <a:r>
              <a:rPr kumimoji="1" lang="ja-JP" altLang="en-US" sz="4800" dirty="0"/>
              <a:t>　→話の切り口がわからない</a:t>
            </a:r>
            <a:endParaRPr kumimoji="1" lang="en-US" altLang="ja-JP" sz="4800" dirty="0"/>
          </a:p>
        </p:txBody>
      </p:sp>
      <p:pic>
        <p:nvPicPr>
          <p:cNvPr id="7" name="Picture 4" descr="伝わらないイラスト｜無料イラスト・フリー素材なら「イラストAC」">
            <a:extLst>
              <a:ext uri="{FF2B5EF4-FFF2-40B4-BE49-F238E27FC236}">
                <a16:creationId xmlns:a16="http://schemas.microsoft.com/office/drawing/2014/main" id="{63E28A4B-5FD3-837E-F1DA-85C3DAE979D4}"/>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5000" b="99118" l="3119" r="94802">
                        <a14:foregroundMark x1="6861" y1="69706" x2="6861" y2="69706"/>
                        <a14:foregroundMark x1="3534" y1="66176" x2="3534" y2="66176"/>
                        <a14:foregroundMark x1="16216" y1="94118" x2="16216" y2="94118"/>
                        <a14:foregroundMark x1="28482" y1="97647" x2="28482" y2="97647"/>
                        <a14:foregroundMark x1="9563" y1="11471" x2="9563" y2="11471"/>
                        <a14:foregroundMark x1="10395" y1="21765" x2="10395" y2="21765"/>
                        <a14:foregroundMark x1="6653" y1="5294" x2="6653" y2="5294"/>
                        <a14:foregroundMark x1="54054" y1="41176" x2="54054" y2="41176"/>
                        <a14:foregroundMark x1="81081" y1="34706" x2="81081" y2="34706"/>
                        <a14:foregroundMark x1="90437" y1="13529" x2="90437" y2="13529"/>
                        <a14:foregroundMark x1="73181" y1="32059" x2="73181" y2="32059"/>
                        <a14:foregroundMark x1="92308" y1="13529" x2="87734" y2="15294"/>
                        <a14:foregroundMark x1="72557" y1="30000" x2="79834" y2="39706"/>
                        <a14:foregroundMark x1="85239" y1="35000" x2="95010" y2="61176"/>
                        <a14:foregroundMark x1="92308" y1="58824" x2="78378" y2="96765"/>
                        <a14:foregroundMark x1="66112" y1="77647" x2="75052" y2="96765"/>
                        <a14:foregroundMark x1="75052" y1="96765" x2="75260" y2="99118"/>
                        <a14:foregroundMark x1="56133" y1="79706" x2="55301" y2="76176"/>
                        <a14:foregroundMark x1="52807" y1="40882" x2="52807" y2="46176"/>
                      </a14:backgroundRemoval>
                    </a14:imgEffect>
                  </a14:imgLayer>
                </a14:imgProps>
              </a:ext>
              <a:ext uri="{28A0092B-C50C-407E-A947-70E740481C1C}">
                <a14:useLocalDpi xmlns:a14="http://schemas.microsoft.com/office/drawing/2010/main" val="0"/>
              </a:ext>
            </a:extLst>
          </a:blip>
          <a:srcRect/>
          <a:stretch>
            <a:fillRect/>
          </a:stretch>
        </p:blipFill>
        <p:spPr bwMode="auto">
          <a:xfrm>
            <a:off x="2220686" y="1374273"/>
            <a:ext cx="7413171" cy="5240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266304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1AEF628-4B0C-6B37-7C83-C866E0F63668}"/>
              </a:ext>
            </a:extLst>
          </p:cNvPr>
          <p:cNvSpPr txBox="1"/>
          <p:nvPr/>
        </p:nvSpPr>
        <p:spPr>
          <a:xfrm>
            <a:off x="217714" y="2363238"/>
            <a:ext cx="11756571" cy="1446550"/>
          </a:xfrm>
          <a:prstGeom prst="rect">
            <a:avLst/>
          </a:prstGeom>
          <a:noFill/>
        </p:spPr>
        <p:txBody>
          <a:bodyPr wrap="square" rtlCol="0" anchor="ctr">
            <a:spAutoFit/>
          </a:bodyPr>
          <a:lstStyle/>
          <a:p>
            <a:pPr algn="ctr"/>
            <a:r>
              <a:rPr kumimoji="1" lang="ja-JP" altLang="en-US" sz="8800" dirty="0"/>
              <a:t>そんなあなたには。。。。</a:t>
            </a:r>
          </a:p>
        </p:txBody>
      </p:sp>
    </p:spTree>
    <p:extLst>
      <p:ext uri="{BB962C8B-B14F-4D97-AF65-F5344CB8AC3E}">
        <p14:creationId xmlns:p14="http://schemas.microsoft.com/office/powerpoint/2010/main" val="23226866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8582F-6EEE-87E4-2458-91183C50A15F}"/>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207EE910-3C68-E585-833B-BA44057DC7B6}"/>
              </a:ext>
            </a:extLst>
          </p:cNvPr>
          <p:cNvPicPr>
            <a:picLocks noChangeAspect="1"/>
          </p:cNvPicPr>
          <p:nvPr/>
        </p:nvPicPr>
        <p:blipFill>
          <a:blip r:embed="rId2"/>
          <a:srcRect l="11905" r="11905"/>
          <a:stretch/>
        </p:blipFill>
        <p:spPr>
          <a:xfrm>
            <a:off x="1524000" y="0"/>
            <a:ext cx="9144000" cy="6858000"/>
          </a:xfrm>
          <a:prstGeom prst="rect">
            <a:avLst/>
          </a:prstGeom>
        </p:spPr>
      </p:pic>
      <p:sp>
        <p:nvSpPr>
          <p:cNvPr id="3" name="AutoShape 2" descr="A human body covered with multiple glowing switches, each representing a different motivation or skill. The switches are scattered across the body, glowing in various colors like blue, red, and green. Some are in the head, heart, hands, and legs, symbolizing different aspects of energy and determination. The background is dark to emphasize the glowing effect.">
            <a:extLst>
              <a:ext uri="{FF2B5EF4-FFF2-40B4-BE49-F238E27FC236}">
                <a16:creationId xmlns:a16="http://schemas.microsoft.com/office/drawing/2014/main" id="{E7C350E9-080A-81E6-0398-EFBCD07EE7AA}"/>
              </a:ext>
            </a:extLst>
          </p:cNvPr>
          <p:cNvSpPr>
            <a:spLocks noChangeAspect="1" noChangeArrowheads="1"/>
          </p:cNvSpPr>
          <p:nvPr/>
        </p:nvSpPr>
        <p:spPr bwMode="auto">
          <a:xfrm>
            <a:off x="5943600" y="3276600"/>
            <a:ext cx="2070847" cy="207084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 name="テキスト ボックス 7">
            <a:extLst>
              <a:ext uri="{FF2B5EF4-FFF2-40B4-BE49-F238E27FC236}">
                <a16:creationId xmlns:a16="http://schemas.microsoft.com/office/drawing/2014/main" id="{DD84B8D5-CAB7-44F4-2927-41D072189F7E}"/>
              </a:ext>
            </a:extLst>
          </p:cNvPr>
          <p:cNvSpPr txBox="1"/>
          <p:nvPr/>
        </p:nvSpPr>
        <p:spPr>
          <a:xfrm>
            <a:off x="1524000" y="-23694"/>
            <a:ext cx="7672113" cy="1107996"/>
          </a:xfrm>
          <a:prstGeom prst="rect">
            <a:avLst/>
          </a:prstGeom>
          <a:noFill/>
        </p:spPr>
        <p:txBody>
          <a:bodyPr wrap="square">
            <a:spAutoFit/>
          </a:bodyPr>
          <a:lstStyle/>
          <a:p>
            <a:r>
              <a:rPr kumimoji="1" lang="ja-JP" altLang="en-US" sz="6600" b="1" dirty="0">
                <a:highlight>
                  <a:srgbClr val="FFFF00"/>
                </a:highlight>
              </a:rPr>
              <a:t>クラブ活動パターン　</a:t>
            </a:r>
            <a:endParaRPr lang="ja-JP" altLang="en-US" sz="6600" b="1" dirty="0">
              <a:highlight>
                <a:srgbClr val="FFFF00"/>
              </a:highlight>
            </a:endParaRPr>
          </a:p>
        </p:txBody>
      </p:sp>
    </p:spTree>
    <p:extLst>
      <p:ext uri="{BB962C8B-B14F-4D97-AF65-F5344CB8AC3E}">
        <p14:creationId xmlns:p14="http://schemas.microsoft.com/office/powerpoint/2010/main" val="32713910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C233AC-3C0A-2015-861F-87D50494CBC1}"/>
              </a:ext>
            </a:extLst>
          </p:cNvPr>
          <p:cNvSpPr>
            <a:spLocks noGrp="1"/>
          </p:cNvSpPr>
          <p:nvPr>
            <p:ph type="title"/>
          </p:nvPr>
        </p:nvSpPr>
        <p:spPr>
          <a:xfrm>
            <a:off x="609600" y="67236"/>
            <a:ext cx="10972800" cy="1143000"/>
          </a:xfrm>
        </p:spPr>
        <p:txBody>
          <a:bodyPr/>
          <a:lstStyle/>
          <a:p>
            <a:r>
              <a:rPr kumimoji="1" lang="en-US" altLang="ja-JP" sz="6600" b="1" dirty="0"/>
              <a:t>【</a:t>
            </a:r>
            <a:r>
              <a:rPr kumimoji="1" lang="ja-JP" altLang="en-US" sz="6600" b="1" dirty="0"/>
              <a:t>ツレパターン</a:t>
            </a:r>
            <a:r>
              <a:rPr kumimoji="1" lang="en-US" altLang="ja-JP" sz="6600" b="1" dirty="0"/>
              <a:t>】</a:t>
            </a:r>
            <a:endParaRPr kumimoji="1" lang="ja-JP" altLang="en-US" sz="6600" b="1" dirty="0"/>
          </a:p>
        </p:txBody>
      </p:sp>
      <p:sp>
        <p:nvSpPr>
          <p:cNvPr id="4" name="吹き出し: 円形 3">
            <a:extLst>
              <a:ext uri="{FF2B5EF4-FFF2-40B4-BE49-F238E27FC236}">
                <a16:creationId xmlns:a16="http://schemas.microsoft.com/office/drawing/2014/main" id="{543A050C-CF01-D3FC-B5A6-1CF4CC075213}"/>
              </a:ext>
            </a:extLst>
          </p:cNvPr>
          <p:cNvSpPr/>
          <p:nvPr/>
        </p:nvSpPr>
        <p:spPr>
          <a:xfrm>
            <a:off x="533400" y="1210236"/>
            <a:ext cx="11049000" cy="2501793"/>
          </a:xfrm>
          <a:prstGeom prst="wedgeEllipseCallout">
            <a:avLst>
              <a:gd name="adj1" fmla="val 14011"/>
              <a:gd name="adj2" fmla="val 106439"/>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kumimoji="1" lang="ja-JP" altLang="en-US" sz="6600" b="1" dirty="0">
                <a:solidFill>
                  <a:prstClr val="black"/>
                </a:solidFill>
                <a:latin typeface="Calibri"/>
                <a:ea typeface="ＭＳ Ｐゴシック" panose="020B0600070205080204" pitchFamily="50" charset="-128"/>
              </a:rPr>
              <a:t>「なんか、ＪＣって</a:t>
            </a:r>
            <a:endParaRPr kumimoji="1" lang="en-US" altLang="ja-JP" sz="6600" b="1" dirty="0">
              <a:solidFill>
                <a:prstClr val="black"/>
              </a:solidFill>
              <a:latin typeface="Calibri"/>
              <a:ea typeface="ＭＳ Ｐゴシック" panose="020B0600070205080204" pitchFamily="50" charset="-128"/>
            </a:endParaRPr>
          </a:p>
          <a:p>
            <a:pPr algn="ctr">
              <a:defRPr/>
            </a:pPr>
            <a:r>
              <a:rPr kumimoji="1" lang="ja-JP" altLang="en-US" sz="6600" b="1" dirty="0">
                <a:solidFill>
                  <a:prstClr val="black"/>
                </a:solidFill>
                <a:latin typeface="Calibri"/>
                <a:ea typeface="ＭＳ Ｐゴシック" panose="020B0600070205080204" pitchFamily="50" charset="-128"/>
              </a:rPr>
              <a:t>面白そうやな」</a:t>
            </a:r>
          </a:p>
        </p:txBody>
      </p:sp>
      <p:pic>
        <p:nvPicPr>
          <p:cNvPr id="3" name="Picture 8" descr="友達と話している人（男）のイラスト | 商用可・フリーイラスト ...">
            <a:extLst>
              <a:ext uri="{FF2B5EF4-FFF2-40B4-BE49-F238E27FC236}">
                <a16:creationId xmlns:a16="http://schemas.microsoft.com/office/drawing/2014/main" id="{7570B7BC-E419-2D6B-6904-D11735054A54}"/>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9932" b="98459" l="7009" r="94188">
                        <a14:foregroundMark x1="24444" y1="57363" x2="27692" y2="93493"/>
                        <a14:foregroundMark x1="43932" y1="59932" x2="40000" y2="76199"/>
                        <a14:foregroundMark x1="40000" y1="76199" x2="22906" y2="86644"/>
                        <a14:foregroundMark x1="22906" y1="86644" x2="38632" y2="70548"/>
                        <a14:foregroundMark x1="38632" y1="70548" x2="46496" y2="77397"/>
                        <a14:foregroundMark x1="22393" y1="64555" x2="10427" y2="84932"/>
                        <a14:foregroundMark x1="17265" y1="62842" x2="7179" y2="85103"/>
                        <a14:foregroundMark x1="19316" y1="59589" x2="18632" y2="59932"/>
                        <a14:foregroundMark x1="10085" y1="85445" x2="14359" y2="97603"/>
                        <a14:foregroundMark x1="11624" y1="88356" x2="20513" y2="95890"/>
                        <a14:foregroundMark x1="20513" y1="95890" x2="35556" y2="86301"/>
                        <a14:foregroundMark x1="35556" y1="86301" x2="32650" y2="90240"/>
                        <a14:foregroundMark x1="33162" y1="61815" x2="30769" y2="80822"/>
                        <a14:foregroundMark x1="25470" y1="53425" x2="38462" y2="54966"/>
                        <a14:foregroundMark x1="44444" y1="61301" x2="48889" y2="70548"/>
                        <a14:foregroundMark x1="48889" y1="70548" x2="50940" y2="94007"/>
                        <a14:foregroundMark x1="11624" y1="62500" x2="10769" y2="78082"/>
                        <a14:foregroundMark x1="40513" y1="59932" x2="40513" y2="67466"/>
                        <a14:foregroundMark x1="38974" y1="85616" x2="38974" y2="94178"/>
                        <a14:foregroundMark x1="22906" y1="77055" x2="22393" y2="88356"/>
                        <a14:foregroundMark x1="35385" y1="59418" x2="35385" y2="59418"/>
                        <a14:foregroundMark x1="39316" y1="59760" x2="29402" y2="60959"/>
                        <a14:foregroundMark x1="29402" y1="60959" x2="27350" y2="63699"/>
                        <a14:foregroundMark x1="41368" y1="84418" x2="35897" y2="97089"/>
                        <a14:foregroundMark x1="35897" y1="97089" x2="34188" y2="96575"/>
                        <a14:foregroundMark x1="42393" y1="80308" x2="43077" y2="90068"/>
                        <a14:foregroundMark x1="43077" y1="90068" x2="40171" y2="98459"/>
                        <a14:foregroundMark x1="40171" y1="98459" x2="37607" y2="97945"/>
                        <a14:foregroundMark x1="52137" y1="94521" x2="51624" y2="97774"/>
                        <a14:foregroundMark x1="66154" y1="65240" x2="65983" y2="88014"/>
                        <a14:foregroundMark x1="69060" y1="91610" x2="68718" y2="97089"/>
                        <a14:foregroundMark x1="89573" y1="67466" x2="94188" y2="86986"/>
                        <a14:foregroundMark x1="94188" y1="86986" x2="91966" y2="91952"/>
                      </a14:backgroundRemoval>
                    </a14:imgEffect>
                  </a14:imgLayer>
                </a14:imgProps>
              </a:ext>
              <a:ext uri="{28A0092B-C50C-407E-A947-70E740481C1C}">
                <a14:useLocalDpi xmlns:a14="http://schemas.microsoft.com/office/drawing/2010/main" val="0"/>
              </a:ext>
            </a:extLst>
          </a:blip>
          <a:srcRect t="11564"/>
          <a:stretch/>
        </p:blipFill>
        <p:spPr bwMode="auto">
          <a:xfrm>
            <a:off x="7467600" y="4032508"/>
            <a:ext cx="3200400" cy="2825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6226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C233AC-3C0A-2015-861F-87D50494CBC1}"/>
              </a:ext>
            </a:extLst>
          </p:cNvPr>
          <p:cNvSpPr>
            <a:spLocks noGrp="1"/>
          </p:cNvSpPr>
          <p:nvPr>
            <p:ph type="title"/>
          </p:nvPr>
        </p:nvSpPr>
        <p:spPr/>
        <p:txBody>
          <a:bodyPr/>
          <a:lstStyle/>
          <a:p>
            <a:r>
              <a:rPr kumimoji="1" lang="en-US" altLang="ja-JP" sz="6600" b="1" dirty="0"/>
              <a:t>【</a:t>
            </a:r>
            <a:r>
              <a:rPr kumimoji="1" lang="ja-JP" altLang="en-US" sz="6600" b="1" dirty="0"/>
              <a:t>ツレパターン（自己成長）</a:t>
            </a:r>
            <a:r>
              <a:rPr kumimoji="1" lang="en-US" altLang="ja-JP" sz="6600" b="1" dirty="0"/>
              <a:t>】</a:t>
            </a:r>
            <a:endParaRPr kumimoji="1" lang="ja-JP" altLang="en-US" sz="6600" b="1" dirty="0"/>
          </a:p>
        </p:txBody>
      </p:sp>
      <p:sp>
        <p:nvSpPr>
          <p:cNvPr id="4" name="吹き出し: 円形 3">
            <a:extLst>
              <a:ext uri="{FF2B5EF4-FFF2-40B4-BE49-F238E27FC236}">
                <a16:creationId xmlns:a16="http://schemas.microsoft.com/office/drawing/2014/main" id="{543A050C-CF01-D3FC-B5A6-1CF4CC075213}"/>
              </a:ext>
            </a:extLst>
          </p:cNvPr>
          <p:cNvSpPr/>
          <p:nvPr/>
        </p:nvSpPr>
        <p:spPr>
          <a:xfrm>
            <a:off x="762001" y="1417638"/>
            <a:ext cx="11157856" cy="2316735"/>
          </a:xfrm>
          <a:prstGeom prst="wedgeEllipseCallout">
            <a:avLst>
              <a:gd name="adj1" fmla="val 12358"/>
              <a:gd name="adj2" fmla="val 115432"/>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kumimoji="1" lang="ja-JP" altLang="en-US" sz="5400" b="1" dirty="0">
                <a:solidFill>
                  <a:prstClr val="black"/>
                </a:solidFill>
                <a:latin typeface="Calibri"/>
                <a:ea typeface="ＭＳ Ｐゴシック" panose="020B0600070205080204" pitchFamily="50" charset="-128"/>
              </a:rPr>
              <a:t>「なんか（いい意味で）</a:t>
            </a:r>
            <a:endParaRPr kumimoji="1" lang="en-US" altLang="ja-JP" sz="5400" b="1" dirty="0">
              <a:solidFill>
                <a:prstClr val="black"/>
              </a:solidFill>
              <a:latin typeface="Calibri"/>
              <a:ea typeface="ＭＳ Ｐゴシック" panose="020B0600070205080204" pitchFamily="50" charset="-128"/>
            </a:endParaRPr>
          </a:p>
          <a:p>
            <a:pPr algn="ctr">
              <a:defRPr/>
            </a:pPr>
            <a:r>
              <a:rPr kumimoji="1" lang="ja-JP" altLang="en-US" sz="5400" b="1" dirty="0">
                <a:solidFill>
                  <a:prstClr val="black"/>
                </a:solidFill>
                <a:latin typeface="Calibri"/>
                <a:ea typeface="ＭＳ Ｐゴシック" panose="020B0600070205080204" pitchFamily="50" charset="-128"/>
              </a:rPr>
              <a:t>変わったな」</a:t>
            </a:r>
          </a:p>
        </p:txBody>
      </p:sp>
      <p:pic>
        <p:nvPicPr>
          <p:cNvPr id="3" name="Picture 8" descr="友達と話している人（男）のイラスト | 商用可・フリーイラスト ...">
            <a:extLst>
              <a:ext uri="{FF2B5EF4-FFF2-40B4-BE49-F238E27FC236}">
                <a16:creationId xmlns:a16="http://schemas.microsoft.com/office/drawing/2014/main" id="{7570B7BC-E419-2D6B-6904-D11735054A54}"/>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9932" b="98459" l="7009" r="94188">
                        <a14:foregroundMark x1="24444" y1="57363" x2="27692" y2="93493"/>
                        <a14:foregroundMark x1="43932" y1="59932" x2="40000" y2="76199"/>
                        <a14:foregroundMark x1="40000" y1="76199" x2="22906" y2="86644"/>
                        <a14:foregroundMark x1="22906" y1="86644" x2="38632" y2="70548"/>
                        <a14:foregroundMark x1="38632" y1="70548" x2="46496" y2="77397"/>
                        <a14:foregroundMark x1="22393" y1="64555" x2="10427" y2="84932"/>
                        <a14:foregroundMark x1="17265" y1="62842" x2="7179" y2="85103"/>
                        <a14:foregroundMark x1="19316" y1="59589" x2="18632" y2="59932"/>
                        <a14:foregroundMark x1="10085" y1="85445" x2="14359" y2="97603"/>
                        <a14:foregroundMark x1="11624" y1="88356" x2="20513" y2="95890"/>
                        <a14:foregroundMark x1="20513" y1="95890" x2="35556" y2="86301"/>
                        <a14:foregroundMark x1="35556" y1="86301" x2="32650" y2="90240"/>
                        <a14:foregroundMark x1="33162" y1="61815" x2="30769" y2="80822"/>
                        <a14:foregroundMark x1="25470" y1="53425" x2="38462" y2="54966"/>
                        <a14:foregroundMark x1="44444" y1="61301" x2="48889" y2="70548"/>
                        <a14:foregroundMark x1="48889" y1="70548" x2="50940" y2="94007"/>
                        <a14:foregroundMark x1="11624" y1="62500" x2="10769" y2="78082"/>
                        <a14:foregroundMark x1="40513" y1="59932" x2="40513" y2="67466"/>
                        <a14:foregroundMark x1="38974" y1="85616" x2="38974" y2="94178"/>
                        <a14:foregroundMark x1="22906" y1="77055" x2="22393" y2="88356"/>
                        <a14:foregroundMark x1="35385" y1="59418" x2="35385" y2="59418"/>
                        <a14:foregroundMark x1="39316" y1="59760" x2="29402" y2="60959"/>
                        <a14:foregroundMark x1="29402" y1="60959" x2="27350" y2="63699"/>
                        <a14:foregroundMark x1="41368" y1="84418" x2="35897" y2="97089"/>
                        <a14:foregroundMark x1="35897" y1="97089" x2="34188" y2="96575"/>
                        <a14:foregroundMark x1="42393" y1="80308" x2="43077" y2="90068"/>
                        <a14:foregroundMark x1="43077" y1="90068" x2="40171" y2="98459"/>
                        <a14:foregroundMark x1="40171" y1="98459" x2="37607" y2="97945"/>
                        <a14:foregroundMark x1="52137" y1="94521" x2="51624" y2="97774"/>
                        <a14:foregroundMark x1="66154" y1="65240" x2="65983" y2="88014"/>
                        <a14:foregroundMark x1="69060" y1="91610" x2="68718" y2="97089"/>
                        <a14:foregroundMark x1="89573" y1="67466" x2="94188" y2="86986"/>
                        <a14:foregroundMark x1="94188" y1="86986" x2="91966" y2="91952"/>
                      </a14:backgroundRemoval>
                    </a14:imgEffect>
                  </a14:imgLayer>
                </a14:imgProps>
              </a:ext>
              <a:ext uri="{28A0092B-C50C-407E-A947-70E740481C1C}">
                <a14:useLocalDpi xmlns:a14="http://schemas.microsoft.com/office/drawing/2010/main" val="0"/>
              </a:ext>
            </a:extLst>
          </a:blip>
          <a:srcRect t="11564"/>
          <a:stretch/>
        </p:blipFill>
        <p:spPr bwMode="auto">
          <a:xfrm>
            <a:off x="7467600" y="4032508"/>
            <a:ext cx="3200400" cy="2825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8611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506A2B-CAA7-C06E-4DFE-6E529B8AC3E5}"/>
              </a:ext>
            </a:extLst>
          </p:cNvPr>
          <p:cNvSpPr>
            <a:spLocks noGrp="1"/>
          </p:cNvSpPr>
          <p:nvPr>
            <p:ph type="title"/>
          </p:nvPr>
        </p:nvSpPr>
        <p:spPr>
          <a:xfrm>
            <a:off x="609600" y="3028722"/>
            <a:ext cx="10972800" cy="1434419"/>
          </a:xfrm>
        </p:spPr>
        <p:txBody>
          <a:bodyPr/>
          <a:lstStyle/>
          <a:p>
            <a:r>
              <a:rPr lang="ja-JP" altLang="en-US" sz="9600" dirty="0"/>
              <a:t>●ちょっとここで●</a:t>
            </a:r>
            <a:br>
              <a:rPr lang="en-US" altLang="ja-JP" sz="9600" dirty="0"/>
            </a:br>
            <a:endParaRPr kumimoji="1" lang="ja-JP" altLang="en-US" sz="9600" dirty="0"/>
          </a:p>
        </p:txBody>
      </p:sp>
    </p:spTree>
    <p:extLst>
      <p:ext uri="{BB962C8B-B14F-4D97-AF65-F5344CB8AC3E}">
        <p14:creationId xmlns:p14="http://schemas.microsoft.com/office/powerpoint/2010/main" val="17197084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9A2C5B3F-3F70-EB30-6527-207841E097C5}"/>
              </a:ext>
            </a:extLst>
          </p:cNvPr>
          <p:cNvSpPr txBox="1"/>
          <p:nvPr/>
        </p:nvSpPr>
        <p:spPr>
          <a:xfrm>
            <a:off x="1801907" y="570217"/>
            <a:ext cx="9000565" cy="1938992"/>
          </a:xfrm>
          <a:prstGeom prst="rect">
            <a:avLst/>
          </a:prstGeom>
          <a:noFill/>
        </p:spPr>
        <p:txBody>
          <a:bodyPr wrap="square">
            <a:spAutoFit/>
          </a:bodyPr>
          <a:lstStyle/>
          <a:p>
            <a:r>
              <a:rPr kumimoji="1" lang="en-US" altLang="ja-JP" sz="4000" dirty="0"/>
              <a:t>【JC</a:t>
            </a:r>
            <a:r>
              <a:rPr kumimoji="1" lang="ja-JP" altLang="en-US" sz="4000" dirty="0"/>
              <a:t>を伝えると引かれるのでは</a:t>
            </a:r>
            <a:r>
              <a:rPr kumimoji="1" lang="en-US" altLang="ja-JP" sz="4000" dirty="0"/>
              <a:t>】</a:t>
            </a:r>
            <a:endParaRPr kumimoji="1" lang="ja-JP" altLang="en-US" sz="4000" dirty="0"/>
          </a:p>
          <a:p>
            <a:r>
              <a:rPr kumimoji="1" lang="ja-JP" altLang="en-US" sz="4000" dirty="0"/>
              <a:t>　→嫌われるかもしれない、、、怖さ</a:t>
            </a:r>
            <a:endParaRPr kumimoji="1" lang="en-US" altLang="ja-JP" sz="4000" dirty="0"/>
          </a:p>
          <a:p>
            <a:r>
              <a:rPr kumimoji="1" lang="ja-JP" altLang="en-US" sz="4000" dirty="0"/>
              <a:t>　→やってみたが、だめだった。。。</a:t>
            </a:r>
          </a:p>
        </p:txBody>
      </p:sp>
      <p:pic>
        <p:nvPicPr>
          <p:cNvPr id="2" name="Picture 2" descr="嫌われる 女性 けんかのイラスト素材 - PIXTA">
            <a:extLst>
              <a:ext uri="{FF2B5EF4-FFF2-40B4-BE49-F238E27FC236}">
                <a16:creationId xmlns:a16="http://schemas.microsoft.com/office/drawing/2014/main" id="{681DAA55-CF6C-7BC5-B548-46C437EAF8FE}"/>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4000" b="92500" l="4000" r="97333">
                        <a14:foregroundMark x1="65778" y1="21250" x2="89778" y2="14500"/>
                        <a14:foregroundMark x1="89778" y1="14500" x2="90000" y2="15000"/>
                        <a14:foregroundMark x1="65778" y1="11250" x2="61556" y2="13250"/>
                        <a14:foregroundMark x1="88667" y1="19500" x2="92667" y2="29250"/>
                        <a14:foregroundMark x1="66889" y1="6750" x2="51111" y2="10750"/>
                        <a14:foregroundMark x1="73111" y1="7750" x2="61333" y2="5000"/>
                        <a14:foregroundMark x1="59111" y1="12000" x2="63778" y2="26750"/>
                        <a14:foregroundMark x1="69111" y1="62000" x2="69111" y2="62000"/>
                        <a14:foregroundMark x1="63778" y1="51250" x2="63778" y2="51250"/>
                        <a14:foregroundMark x1="64444" y1="50250" x2="59778" y2="48750"/>
                        <a14:foregroundMark x1="79333" y1="72000" x2="73778" y2="86000"/>
                        <a14:foregroundMark x1="82889" y1="66500" x2="77333" y2="92500"/>
                        <a14:foregroundMark x1="76222" y1="71000" x2="76222" y2="75250"/>
                        <a14:foregroundMark x1="87333" y1="52500" x2="87333" y2="57500"/>
                        <a14:foregroundMark x1="78889" y1="53250" x2="90000" y2="68500"/>
                        <a14:foregroundMark x1="77778" y1="44250" x2="77778" y2="53750"/>
                        <a14:foregroundMark x1="81556" y1="90500" x2="81556" y2="90500"/>
                        <a14:foregroundMark x1="73778" y1="91250" x2="73778" y2="91250"/>
                        <a14:foregroundMark x1="87556" y1="16500" x2="87556" y2="22000"/>
                        <a14:foregroundMark x1="65778" y1="5000" x2="74667" y2="4500"/>
                        <a14:foregroundMark x1="62889" y1="4250" x2="72222" y2="4000"/>
                        <a14:foregroundMark x1="64444" y1="53000" x2="60444" y2="47500"/>
                        <a14:foregroundMark x1="80000" y1="45750" x2="80000" y2="45750"/>
                        <a14:foregroundMark x1="20000" y1="14000" x2="10889" y2="79750"/>
                        <a14:foregroundMark x1="18889" y1="14000" x2="32667" y2="24500"/>
                        <a14:foregroundMark x1="10000" y1="13750" x2="4222" y2="23750"/>
                        <a14:foregroundMark x1="79556" y1="44500" x2="79556" y2="48000"/>
                        <a14:foregroundMark x1="77333" y1="42250" x2="77333" y2="48750"/>
                        <a14:foregroundMark x1="73778" y1="39750" x2="77778" y2="49750"/>
                        <a14:foregroundMark x1="22667" y1="17500" x2="28222" y2="19500"/>
                        <a14:foregroundMark x1="26444" y1="14000" x2="27333" y2="20000"/>
                        <a14:foregroundMark x1="28667" y1="17000" x2="28889" y2="20500"/>
                        <a14:foregroundMark x1="97333" y1="35500" x2="97333" y2="35500"/>
                        <a14:foregroundMark x1="12222" y1="54250" x2="12222" y2="54250"/>
                        <a14:foregroundMark x1="16667" y1="48250" x2="16667" y2="48250"/>
                      </a14:backgroundRemoval>
                    </a14:imgEffect>
                  </a14:imgLayer>
                </a14:imgProps>
              </a:ext>
              <a:ext uri="{28A0092B-C50C-407E-A947-70E740481C1C}">
                <a14:useLocalDpi xmlns:a14="http://schemas.microsoft.com/office/drawing/2010/main" val="0"/>
              </a:ext>
            </a:extLst>
          </a:blip>
          <a:srcRect t="2147" b="4556"/>
          <a:stretch/>
        </p:blipFill>
        <p:spPr bwMode="auto">
          <a:xfrm>
            <a:off x="2865503" y="2550768"/>
            <a:ext cx="5193768" cy="4307232"/>
          </a:xfrm>
          <a:prstGeom prst="rect">
            <a:avLst/>
          </a:prstGeom>
          <a:noFill/>
          <a:extLst>
            <a:ext uri="{909E8E84-426E-40DD-AFC4-6F175D3DCCD1}">
              <a14:hiddenFill xmlns:a14="http://schemas.microsoft.com/office/drawing/2010/main">
                <a:solidFill>
                  <a:srgbClr val="FFFFFF"/>
                </a:solidFill>
              </a14:hiddenFill>
            </a:ext>
          </a:extLst>
        </p:spPr>
      </p:pic>
      <p:pic>
        <p:nvPicPr>
          <p:cNvPr id="4" name="図 3">
            <a:extLst>
              <a:ext uri="{FF2B5EF4-FFF2-40B4-BE49-F238E27FC236}">
                <a16:creationId xmlns:a16="http://schemas.microsoft.com/office/drawing/2014/main" id="{1245162B-EBD5-5631-3579-F4E555F23266}"/>
              </a:ext>
            </a:extLst>
          </p:cNvPr>
          <p:cNvPicPr>
            <a:picLocks noChangeAspect="1"/>
          </p:cNvPicPr>
          <p:nvPr/>
        </p:nvPicPr>
        <p:blipFill>
          <a:blip r:embed="rId4"/>
          <a:stretch>
            <a:fillRect/>
          </a:stretch>
        </p:blipFill>
        <p:spPr>
          <a:xfrm>
            <a:off x="1389528" y="0"/>
            <a:ext cx="9000566" cy="6858000"/>
          </a:xfrm>
          <a:prstGeom prst="rect">
            <a:avLst/>
          </a:prstGeom>
        </p:spPr>
      </p:pic>
    </p:spTree>
    <p:extLst>
      <p:ext uri="{BB962C8B-B14F-4D97-AF65-F5344CB8AC3E}">
        <p14:creationId xmlns:p14="http://schemas.microsoft.com/office/powerpoint/2010/main" val="283675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C6A22C-ED07-7B5C-7535-A2C658550D27}"/>
              </a:ext>
            </a:extLst>
          </p:cNvPr>
          <p:cNvSpPr>
            <a:spLocks noGrp="1"/>
          </p:cNvSpPr>
          <p:nvPr>
            <p:ph type="title"/>
          </p:nvPr>
        </p:nvSpPr>
        <p:spPr/>
        <p:txBody>
          <a:bodyPr/>
          <a:lstStyle/>
          <a:p>
            <a:endParaRPr kumimoji="1" lang="ja-JP" altLang="en-US" dirty="0"/>
          </a:p>
        </p:txBody>
      </p:sp>
      <p:pic>
        <p:nvPicPr>
          <p:cNvPr id="6" name="コンテンツ プレースホルダー 5" descr="男, 人, 衣類, 探す が含まれている画像&#10;&#10;AI によって生成されたコンテンツは間違っている可能性があります。">
            <a:extLst>
              <a:ext uri="{FF2B5EF4-FFF2-40B4-BE49-F238E27FC236}">
                <a16:creationId xmlns:a16="http://schemas.microsoft.com/office/drawing/2014/main" id="{5AA696A6-EA27-6319-2EC7-E68B3FC3902C}"/>
              </a:ext>
            </a:extLst>
          </p:cNvPr>
          <p:cNvPicPr>
            <a:picLocks noGrp="1" noChangeAspect="1"/>
          </p:cNvPicPr>
          <p:nvPr>
            <p:ph idx="1"/>
          </p:nvPr>
        </p:nvPicPr>
        <p:blipFill>
          <a:blip r:embed="rId2"/>
          <a:srcRect t="2072" b="1612"/>
          <a:stretch/>
        </p:blipFill>
        <p:spPr>
          <a:xfrm>
            <a:off x="157261" y="8390"/>
            <a:ext cx="10674026" cy="6811144"/>
          </a:xfrm>
        </p:spPr>
      </p:pic>
    </p:spTree>
    <p:extLst>
      <p:ext uri="{BB962C8B-B14F-4D97-AF65-F5344CB8AC3E}">
        <p14:creationId xmlns:p14="http://schemas.microsoft.com/office/powerpoint/2010/main" val="24892989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E2F40-F726-FA6C-3DCD-64F27832DB74}"/>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A4FAA90D-5235-5C9B-E14E-A370A8769835}"/>
              </a:ext>
            </a:extLst>
          </p:cNvPr>
          <p:cNvSpPr txBox="1"/>
          <p:nvPr/>
        </p:nvSpPr>
        <p:spPr>
          <a:xfrm>
            <a:off x="1658472" y="2486349"/>
            <a:ext cx="8917164" cy="1200329"/>
          </a:xfrm>
          <a:prstGeom prst="rect">
            <a:avLst/>
          </a:prstGeom>
          <a:noFill/>
        </p:spPr>
        <p:txBody>
          <a:bodyPr wrap="square" rtlCol="0" anchor="ctr">
            <a:spAutoFit/>
          </a:bodyPr>
          <a:lstStyle/>
          <a:p>
            <a:pPr algn="ctr"/>
            <a:r>
              <a:rPr kumimoji="1" lang="ja-JP" altLang="en-US" sz="7200" dirty="0"/>
              <a:t>そんなあなたには。。。。</a:t>
            </a:r>
          </a:p>
        </p:txBody>
      </p:sp>
    </p:spTree>
    <p:extLst>
      <p:ext uri="{BB962C8B-B14F-4D97-AF65-F5344CB8AC3E}">
        <p14:creationId xmlns:p14="http://schemas.microsoft.com/office/powerpoint/2010/main" val="4914097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A6181-6D15-EF05-6953-51F18252E0F7}"/>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70D2B0B0-D9AF-AB34-8DE6-F0040F704412}"/>
              </a:ext>
            </a:extLst>
          </p:cNvPr>
          <p:cNvPicPr>
            <a:picLocks noChangeAspect="1"/>
          </p:cNvPicPr>
          <p:nvPr/>
        </p:nvPicPr>
        <p:blipFill>
          <a:blip r:embed="rId2"/>
          <a:srcRect l="1202"/>
          <a:stretch/>
        </p:blipFill>
        <p:spPr>
          <a:xfrm>
            <a:off x="0" y="0"/>
            <a:ext cx="10820400" cy="6515196"/>
          </a:xfrm>
          <a:prstGeom prst="rect">
            <a:avLst/>
          </a:prstGeom>
        </p:spPr>
      </p:pic>
      <p:sp>
        <p:nvSpPr>
          <p:cNvPr id="3" name="AutoShape 2" descr="A human body covered with multiple glowing switches, each representing a different motivation or skill. The switches are scattered across the body, glowing in various colors like blue, red, and green. Some are in the head, heart, hands, and legs, symbolizing different aspects of energy and determination. The background is dark to emphasize the glowing effect.">
            <a:extLst>
              <a:ext uri="{FF2B5EF4-FFF2-40B4-BE49-F238E27FC236}">
                <a16:creationId xmlns:a16="http://schemas.microsoft.com/office/drawing/2014/main" id="{151AC63E-615C-5000-212C-F7B9F4808E6A}"/>
              </a:ext>
            </a:extLst>
          </p:cNvPr>
          <p:cNvSpPr>
            <a:spLocks noChangeAspect="1" noChangeArrowheads="1"/>
          </p:cNvSpPr>
          <p:nvPr/>
        </p:nvSpPr>
        <p:spPr bwMode="auto">
          <a:xfrm>
            <a:off x="5943600" y="3276600"/>
            <a:ext cx="2070847" cy="207084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 name="テキスト ボックス 7">
            <a:extLst>
              <a:ext uri="{FF2B5EF4-FFF2-40B4-BE49-F238E27FC236}">
                <a16:creationId xmlns:a16="http://schemas.microsoft.com/office/drawing/2014/main" id="{63074EA6-B24B-402C-5D3F-117055CF9C12}"/>
              </a:ext>
            </a:extLst>
          </p:cNvPr>
          <p:cNvSpPr txBox="1"/>
          <p:nvPr/>
        </p:nvSpPr>
        <p:spPr>
          <a:xfrm>
            <a:off x="130593" y="552856"/>
            <a:ext cx="7109129" cy="1107996"/>
          </a:xfrm>
          <a:prstGeom prst="rect">
            <a:avLst/>
          </a:prstGeom>
          <a:noFill/>
        </p:spPr>
        <p:txBody>
          <a:bodyPr wrap="square">
            <a:spAutoFit/>
          </a:bodyPr>
          <a:lstStyle/>
          <a:p>
            <a:r>
              <a:rPr kumimoji="1" lang="ja-JP" altLang="en-US" sz="6600" b="1" dirty="0">
                <a:highlight>
                  <a:srgbClr val="FFFF00"/>
                </a:highlight>
              </a:rPr>
              <a:t>ＪＣ思い出パターン</a:t>
            </a:r>
            <a:endParaRPr kumimoji="1" lang="en-US" altLang="ja-JP" sz="6600" b="1" dirty="0">
              <a:highlight>
                <a:srgbClr val="FFFF00"/>
              </a:highlight>
            </a:endParaRPr>
          </a:p>
        </p:txBody>
      </p:sp>
    </p:spTree>
    <p:extLst>
      <p:ext uri="{BB962C8B-B14F-4D97-AF65-F5344CB8AC3E}">
        <p14:creationId xmlns:p14="http://schemas.microsoft.com/office/powerpoint/2010/main" val="211141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29812EDB-797D-238D-EB43-9D4C3B235F2C}"/>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en-US" altLang="ja-JP" sz="11500" b="1" dirty="0">
                <a:latin typeface="游明朝" panose="02020400000000000000" pitchFamily="18" charset="-128"/>
                <a:ea typeface="游明朝" panose="02020400000000000000" pitchFamily="18" charset="-128"/>
              </a:rPr>
              <a:t>JCI</a:t>
            </a:r>
            <a:r>
              <a:rPr lang="ja-JP" altLang="en-US" sz="11500" b="1" dirty="0">
                <a:latin typeface="游明朝" panose="02020400000000000000" pitchFamily="18" charset="-128"/>
                <a:ea typeface="游明朝" panose="02020400000000000000" pitchFamily="18" charset="-128"/>
              </a:rPr>
              <a:t> </a:t>
            </a:r>
            <a:r>
              <a:rPr lang="en-US" altLang="ja-JP" sz="11500" b="1" dirty="0">
                <a:latin typeface="游明朝" panose="02020400000000000000" pitchFamily="18" charset="-128"/>
                <a:ea typeface="游明朝" panose="02020400000000000000" pitchFamily="18" charset="-128"/>
              </a:rPr>
              <a:t>Creed</a:t>
            </a:r>
            <a:r>
              <a:rPr lang="ja-JP" altLang="en-US" sz="11500" b="1" dirty="0">
                <a:latin typeface="游明朝" panose="02020400000000000000" pitchFamily="18" charset="-128"/>
                <a:ea typeface="游明朝" panose="02020400000000000000" pitchFamily="18" charset="-128"/>
              </a:rPr>
              <a:t> 唱和</a:t>
            </a:r>
          </a:p>
        </p:txBody>
      </p:sp>
    </p:spTree>
    <p:extLst>
      <p:ext uri="{BB962C8B-B14F-4D97-AF65-F5344CB8AC3E}">
        <p14:creationId xmlns:p14="http://schemas.microsoft.com/office/powerpoint/2010/main" val="330393083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9A2C5B3F-3F70-EB30-6527-207841E097C5}"/>
              </a:ext>
            </a:extLst>
          </p:cNvPr>
          <p:cNvSpPr txBox="1"/>
          <p:nvPr/>
        </p:nvSpPr>
        <p:spPr>
          <a:xfrm>
            <a:off x="1497746" y="403520"/>
            <a:ext cx="9000565" cy="1107996"/>
          </a:xfrm>
          <a:prstGeom prst="rect">
            <a:avLst/>
          </a:prstGeom>
          <a:noFill/>
        </p:spPr>
        <p:txBody>
          <a:bodyPr wrap="square">
            <a:spAutoFit/>
          </a:bodyPr>
          <a:lstStyle/>
          <a:p>
            <a:pPr algn="ctr"/>
            <a:r>
              <a:rPr kumimoji="1" lang="en-US" altLang="ja-JP" sz="6600" b="1" dirty="0"/>
              <a:t>【</a:t>
            </a:r>
            <a:r>
              <a:rPr kumimoji="1" lang="ja-JP" altLang="en-US" sz="6600" b="1" dirty="0"/>
              <a:t>伝える気がない</a:t>
            </a:r>
            <a:r>
              <a:rPr kumimoji="1" lang="en-US" altLang="ja-JP" sz="6600" b="1" dirty="0"/>
              <a:t>】</a:t>
            </a:r>
            <a:endParaRPr kumimoji="1" lang="ja-JP" altLang="en-US" sz="6600" b="1" dirty="0"/>
          </a:p>
        </p:txBody>
      </p:sp>
      <p:pic>
        <p:nvPicPr>
          <p:cNvPr id="2" name="Picture 6" descr="やる気が出ない」の写真素材 | 722件の無料イラスト画像 | Adobe ...">
            <a:extLst>
              <a:ext uri="{FF2B5EF4-FFF2-40B4-BE49-F238E27FC236}">
                <a16:creationId xmlns:a16="http://schemas.microsoft.com/office/drawing/2014/main" id="{F00102ED-780E-1CA1-D701-2AD85FB0515C}"/>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10000" r="90000">
                        <a14:foregroundMark x1="18750" y1="59444" x2="27083" y2="66667"/>
                        <a14:foregroundMark x1="48542" y1="31944" x2="48542" y2="42778"/>
                        <a14:foregroundMark x1="78125" y1="62222" x2="78125" y2="62222"/>
                        <a14:foregroundMark x1="76458" y1="56944" x2="76458" y2="56944"/>
                        <a14:foregroundMark x1="75417" y1="57222" x2="81042" y2="66667"/>
                        <a14:foregroundMark x1="63958" y1="73333" x2="59792" y2="70000"/>
                        <a14:foregroundMark x1="67917" y1="68889" x2="55625" y2="69722"/>
                        <a14:foregroundMark x1="23958" y1="58889" x2="23750" y2="65000"/>
                      </a14:backgroundRemoval>
                    </a14:imgEffect>
                  </a14:imgLayer>
                </a14:imgProps>
              </a:ext>
              <a:ext uri="{28A0092B-C50C-407E-A947-70E740481C1C}">
                <a14:useLocalDpi xmlns:a14="http://schemas.microsoft.com/office/drawing/2010/main" val="0"/>
              </a:ext>
            </a:extLst>
          </a:blip>
          <a:srcRect l="12664" t="22118" r="10865" b="24025"/>
          <a:stretch/>
        </p:blipFill>
        <p:spPr bwMode="auto">
          <a:xfrm>
            <a:off x="1327637" y="1166684"/>
            <a:ext cx="9340785" cy="4933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35044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E2F40-F726-FA6C-3DCD-64F27832DB74}"/>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A4FAA90D-5235-5C9B-E14E-A370A8769835}"/>
              </a:ext>
            </a:extLst>
          </p:cNvPr>
          <p:cNvSpPr txBox="1"/>
          <p:nvPr/>
        </p:nvSpPr>
        <p:spPr>
          <a:xfrm>
            <a:off x="609599" y="2363238"/>
            <a:ext cx="11146971" cy="1446550"/>
          </a:xfrm>
          <a:prstGeom prst="rect">
            <a:avLst/>
          </a:prstGeom>
          <a:noFill/>
        </p:spPr>
        <p:txBody>
          <a:bodyPr wrap="square" rtlCol="0" anchor="ctr">
            <a:spAutoFit/>
          </a:bodyPr>
          <a:lstStyle/>
          <a:p>
            <a:pPr algn="ctr"/>
            <a:r>
              <a:rPr kumimoji="1" lang="ja-JP" altLang="en-US" sz="8800" b="1" dirty="0"/>
              <a:t>そんなあなたには。。。。</a:t>
            </a:r>
          </a:p>
        </p:txBody>
      </p:sp>
    </p:spTree>
    <p:extLst>
      <p:ext uri="{BB962C8B-B14F-4D97-AF65-F5344CB8AC3E}">
        <p14:creationId xmlns:p14="http://schemas.microsoft.com/office/powerpoint/2010/main" val="4395296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269125-1368-1988-63B2-60C86FC63B1D}"/>
              </a:ext>
            </a:extLst>
          </p:cNvPr>
          <p:cNvSpPr>
            <a:spLocks noGrp="1"/>
          </p:cNvSpPr>
          <p:nvPr>
            <p:ph type="title"/>
          </p:nvPr>
        </p:nvSpPr>
        <p:spPr/>
        <p:txBody>
          <a:bodyPr/>
          <a:lstStyle/>
          <a:p>
            <a:endParaRPr kumimoji="1" lang="ja-JP" altLang="en-US"/>
          </a:p>
        </p:txBody>
      </p:sp>
      <p:pic>
        <p:nvPicPr>
          <p:cNvPr id="7" name="コンテンツ プレースホルダー 6" descr="人, 男, 写真, フロント が含まれている画像&#10;&#10;AI によって生成されたコンテンツは間違っている可能性があります。">
            <a:extLst>
              <a:ext uri="{FF2B5EF4-FFF2-40B4-BE49-F238E27FC236}">
                <a16:creationId xmlns:a16="http://schemas.microsoft.com/office/drawing/2014/main" id="{C20D3FFD-DA21-E552-A481-75E32DB27287}"/>
              </a:ext>
            </a:extLst>
          </p:cNvPr>
          <p:cNvPicPr>
            <a:picLocks noGrp="1" noChangeAspect="1"/>
          </p:cNvPicPr>
          <p:nvPr>
            <p:ph idx="1"/>
          </p:nvPr>
        </p:nvPicPr>
        <p:blipFill>
          <a:blip r:embed="rId2"/>
          <a:stretch>
            <a:fillRect/>
          </a:stretch>
        </p:blipFill>
        <p:spPr>
          <a:xfrm>
            <a:off x="0" y="0"/>
            <a:ext cx="12185583" cy="6858000"/>
          </a:xfrm>
        </p:spPr>
      </p:pic>
    </p:spTree>
    <p:extLst>
      <p:ext uri="{BB962C8B-B14F-4D97-AF65-F5344CB8AC3E}">
        <p14:creationId xmlns:p14="http://schemas.microsoft.com/office/powerpoint/2010/main" val="30328584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9FDA3F-6663-6DA0-3667-08AFCC493EB9}"/>
              </a:ext>
            </a:extLst>
          </p:cNvPr>
          <p:cNvSpPr>
            <a:spLocks noGrp="1"/>
          </p:cNvSpPr>
          <p:nvPr>
            <p:ph type="title"/>
          </p:nvPr>
        </p:nvSpPr>
        <p:spPr>
          <a:xfrm>
            <a:off x="598714" y="2658609"/>
            <a:ext cx="11419114" cy="1143000"/>
          </a:xfrm>
        </p:spPr>
        <p:txBody>
          <a:bodyPr/>
          <a:lstStyle/>
          <a:p>
            <a:r>
              <a:rPr kumimoji="1" lang="ja-JP" altLang="en-US" sz="5400" b="1" dirty="0"/>
              <a:t>こんな人はいないと思いますが、</a:t>
            </a:r>
            <a:br>
              <a:rPr kumimoji="1" lang="en-US" altLang="ja-JP" sz="5400" b="1" dirty="0"/>
            </a:br>
            <a:br>
              <a:rPr kumimoji="1" lang="en-US" altLang="ja-JP" sz="5400" b="1" dirty="0"/>
            </a:br>
            <a:br>
              <a:rPr kumimoji="1" lang="en-US" altLang="ja-JP" sz="5400" b="1" dirty="0"/>
            </a:br>
            <a:r>
              <a:rPr lang="ja-JP" altLang="en-US" sz="5400" b="1" dirty="0"/>
              <a:t>ほかには次のような様々なパターンがあります。</a:t>
            </a:r>
            <a:endParaRPr kumimoji="1" lang="ja-JP" altLang="en-US" sz="5400" b="1" dirty="0"/>
          </a:p>
        </p:txBody>
      </p:sp>
    </p:spTree>
    <p:extLst>
      <p:ext uri="{BB962C8B-B14F-4D97-AF65-F5344CB8AC3E}">
        <p14:creationId xmlns:p14="http://schemas.microsoft.com/office/powerpoint/2010/main" val="8060713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C233AC-3C0A-2015-861F-87D50494CBC1}"/>
              </a:ext>
            </a:extLst>
          </p:cNvPr>
          <p:cNvSpPr>
            <a:spLocks noGrp="1"/>
          </p:cNvSpPr>
          <p:nvPr>
            <p:ph type="title"/>
          </p:nvPr>
        </p:nvSpPr>
        <p:spPr>
          <a:xfrm>
            <a:off x="1981200" y="115328"/>
            <a:ext cx="8229600" cy="1211448"/>
          </a:xfrm>
        </p:spPr>
        <p:txBody>
          <a:bodyPr>
            <a:noAutofit/>
          </a:bodyPr>
          <a:lstStyle/>
          <a:p>
            <a:r>
              <a:rPr kumimoji="1" lang="ja-JP" altLang="en-US" sz="4800" b="1" dirty="0"/>
              <a:t>★理想の会員拡大★</a:t>
            </a:r>
            <a:br>
              <a:rPr kumimoji="1" lang="en-US" altLang="ja-JP" sz="4800" b="1" dirty="0"/>
            </a:br>
            <a:r>
              <a:rPr kumimoji="1" lang="en-US" altLang="ja-JP" sz="4800" b="1" dirty="0"/>
              <a:t>【</a:t>
            </a:r>
            <a:r>
              <a:rPr kumimoji="1" lang="ja-JP" altLang="en-US" sz="4800" b="1" dirty="0"/>
              <a:t>入りに来たパターン</a:t>
            </a:r>
            <a:r>
              <a:rPr kumimoji="1" lang="en-US" altLang="ja-JP" sz="4800" b="1" dirty="0"/>
              <a:t>】</a:t>
            </a:r>
            <a:endParaRPr kumimoji="1" lang="ja-JP" altLang="en-US" sz="4800" b="1" dirty="0"/>
          </a:p>
        </p:txBody>
      </p:sp>
      <p:sp>
        <p:nvSpPr>
          <p:cNvPr id="4" name="吹き出し: 円形 3">
            <a:extLst>
              <a:ext uri="{FF2B5EF4-FFF2-40B4-BE49-F238E27FC236}">
                <a16:creationId xmlns:a16="http://schemas.microsoft.com/office/drawing/2014/main" id="{543A050C-CF01-D3FC-B5A6-1CF4CC075213}"/>
              </a:ext>
            </a:extLst>
          </p:cNvPr>
          <p:cNvSpPr/>
          <p:nvPr/>
        </p:nvSpPr>
        <p:spPr>
          <a:xfrm>
            <a:off x="1622612" y="1719943"/>
            <a:ext cx="8955741" cy="2520364"/>
          </a:xfrm>
          <a:prstGeom prst="wedgeEllipseCallout">
            <a:avLst>
              <a:gd name="adj1" fmla="val 11297"/>
              <a:gd name="adj2" fmla="val 61876"/>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kumimoji="1" lang="ja-JP" altLang="en-US" sz="7200" b="1" dirty="0">
                <a:solidFill>
                  <a:prstClr val="black"/>
                </a:solidFill>
                <a:latin typeface="Calibri"/>
                <a:ea typeface="ＭＳ Ｐゴシック" panose="020B0600070205080204" pitchFamily="50" charset="-128"/>
              </a:rPr>
              <a:t>「入会したいんすけど！」</a:t>
            </a:r>
          </a:p>
        </p:txBody>
      </p:sp>
      <p:pic>
        <p:nvPicPr>
          <p:cNvPr id="1030" name="Picture 6" descr="入会イラスト｜無料イラスト・フリー素材なら「イラストAC」">
            <a:extLst>
              <a:ext uri="{FF2B5EF4-FFF2-40B4-BE49-F238E27FC236}">
                <a16:creationId xmlns:a16="http://schemas.microsoft.com/office/drawing/2014/main" id="{8962C004-17C2-0CF1-4344-8D7066FA776D}"/>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6471" r="90000">
                        <a14:foregroundMark x1="6471" y1="42647" x2="10000" y2="55000"/>
                        <a14:foregroundMark x1="24412" y1="47353" x2="21176" y2="52647"/>
                        <a14:foregroundMark x1="41176" y1="75588" x2="47941" y2="75294"/>
                        <a14:foregroundMark x1="64412" y1="72647" x2="52647" y2="73824"/>
                        <a14:foregroundMark x1="65882" y1="66765" x2="62059" y2="69118"/>
                        <a14:foregroundMark x1="67647" y1="44706" x2="66176" y2="28529"/>
                      </a14:backgroundRemoval>
                    </a14:imgEffect>
                  </a14:imgLayer>
                </a14:imgProps>
              </a:ext>
              <a:ext uri="{28A0092B-C50C-407E-A947-70E740481C1C}">
                <a14:useLocalDpi xmlns:a14="http://schemas.microsoft.com/office/drawing/2010/main" val="0"/>
              </a:ext>
            </a:extLst>
          </a:blip>
          <a:srcRect l="3364" t="12793" r="7778" b="9560"/>
          <a:stretch/>
        </p:blipFill>
        <p:spPr bwMode="auto">
          <a:xfrm>
            <a:off x="7055225" y="3657434"/>
            <a:ext cx="3612776" cy="3156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1396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C233AC-3C0A-2015-861F-87D50494CBC1}"/>
              </a:ext>
            </a:extLst>
          </p:cNvPr>
          <p:cNvSpPr>
            <a:spLocks noGrp="1"/>
          </p:cNvSpPr>
          <p:nvPr>
            <p:ph type="title"/>
          </p:nvPr>
        </p:nvSpPr>
        <p:spPr>
          <a:xfrm>
            <a:off x="609600" y="66095"/>
            <a:ext cx="10972800" cy="1143000"/>
          </a:xfrm>
        </p:spPr>
        <p:txBody>
          <a:bodyPr/>
          <a:lstStyle/>
          <a:p>
            <a:r>
              <a:rPr kumimoji="1" lang="en-US" altLang="ja-JP" sz="6600" b="1" dirty="0"/>
              <a:t>【</a:t>
            </a:r>
            <a:r>
              <a:rPr kumimoji="1" lang="ja-JP" altLang="en-US" sz="6600" b="1" dirty="0"/>
              <a:t>会社命令パターン</a:t>
            </a:r>
            <a:r>
              <a:rPr kumimoji="1" lang="en-US" altLang="ja-JP" sz="6600" b="1" dirty="0"/>
              <a:t>】</a:t>
            </a:r>
            <a:endParaRPr kumimoji="1" lang="ja-JP" altLang="en-US" sz="6600" b="1" dirty="0"/>
          </a:p>
        </p:txBody>
      </p:sp>
      <p:sp>
        <p:nvSpPr>
          <p:cNvPr id="4" name="吹き出し: 円形 3">
            <a:extLst>
              <a:ext uri="{FF2B5EF4-FFF2-40B4-BE49-F238E27FC236}">
                <a16:creationId xmlns:a16="http://schemas.microsoft.com/office/drawing/2014/main" id="{543A050C-CF01-D3FC-B5A6-1CF4CC075213}"/>
              </a:ext>
            </a:extLst>
          </p:cNvPr>
          <p:cNvSpPr/>
          <p:nvPr/>
        </p:nvSpPr>
        <p:spPr>
          <a:xfrm>
            <a:off x="130630" y="1209095"/>
            <a:ext cx="12061370" cy="2383191"/>
          </a:xfrm>
          <a:prstGeom prst="wedgeEllipseCallout">
            <a:avLst>
              <a:gd name="adj1" fmla="val -19168"/>
              <a:gd name="adj2" fmla="val 106147"/>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kumimoji="1" lang="ja-JP" altLang="en-US" sz="7200" b="1" dirty="0">
                <a:solidFill>
                  <a:prstClr val="black"/>
                </a:solidFill>
                <a:latin typeface="Calibri"/>
                <a:ea typeface="ＭＳ Ｐゴシック" panose="020B0600070205080204" pitchFamily="50" charset="-128"/>
              </a:rPr>
              <a:t>「●●君、仕事としてＪＣ入ってもらうから」</a:t>
            </a:r>
          </a:p>
        </p:txBody>
      </p:sp>
      <p:pic>
        <p:nvPicPr>
          <p:cNvPr id="1040" name="Picture 16" descr="会社命令のイラスト素材 [3987258] - PIXTA">
            <a:extLst>
              <a:ext uri="{FF2B5EF4-FFF2-40B4-BE49-F238E27FC236}">
                <a16:creationId xmlns:a16="http://schemas.microsoft.com/office/drawing/2014/main" id="{9E4B97BF-7160-6C38-CED8-0209831D60D9}"/>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3556" l="10233" r="84186">
                        <a14:foregroundMark x1="36744" y1="10889" x2="59535" y2="10889"/>
                        <a14:foregroundMark x1="10465" y1="40889" x2="11395" y2="78889"/>
                        <a14:foregroundMark x1="65116" y1="62667" x2="62558" y2="78889"/>
                        <a14:foregroundMark x1="59535" y1="67333" x2="57907" y2="81111"/>
                        <a14:foregroundMark x1="37907" y1="91556" x2="50698" y2="90889"/>
                        <a14:foregroundMark x1="50698" y1="90889" x2="82558" y2="93556"/>
                        <a14:foregroundMark x1="84186" y1="40444" x2="83721" y2="77111"/>
                      </a14:backgroundRemoval>
                    </a14:imgEffect>
                  </a14:imgLayer>
                </a14:imgProps>
              </a:ext>
              <a:ext uri="{28A0092B-C50C-407E-A947-70E740481C1C}">
                <a14:useLocalDpi xmlns:a14="http://schemas.microsoft.com/office/drawing/2010/main" val="0"/>
              </a:ext>
            </a:extLst>
          </a:blip>
          <a:srcRect l="3987" t="6151" r="7805" b="5163"/>
          <a:stretch/>
        </p:blipFill>
        <p:spPr bwMode="auto">
          <a:xfrm>
            <a:off x="1555191" y="4213412"/>
            <a:ext cx="2487892" cy="2617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9795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C233AC-3C0A-2015-861F-87D50494CBC1}"/>
              </a:ext>
            </a:extLst>
          </p:cNvPr>
          <p:cNvSpPr>
            <a:spLocks noGrp="1"/>
          </p:cNvSpPr>
          <p:nvPr>
            <p:ph type="title"/>
          </p:nvPr>
        </p:nvSpPr>
        <p:spPr>
          <a:xfrm>
            <a:off x="522514" y="100467"/>
            <a:ext cx="10972800" cy="1143000"/>
          </a:xfrm>
        </p:spPr>
        <p:txBody>
          <a:bodyPr/>
          <a:lstStyle/>
          <a:p>
            <a:r>
              <a:rPr kumimoji="1" lang="en-US" altLang="ja-JP" sz="6600" b="1" dirty="0"/>
              <a:t>【</a:t>
            </a:r>
            <a:r>
              <a:rPr kumimoji="1" lang="ja-JP" altLang="en-US" sz="6600" b="1" dirty="0"/>
              <a:t>上下関係パターン</a:t>
            </a:r>
            <a:r>
              <a:rPr kumimoji="1" lang="en-US" altLang="ja-JP" sz="6600" b="1" dirty="0"/>
              <a:t>】</a:t>
            </a:r>
            <a:endParaRPr kumimoji="1" lang="ja-JP" altLang="en-US" sz="6600" b="1" dirty="0"/>
          </a:p>
        </p:txBody>
      </p:sp>
      <p:sp>
        <p:nvSpPr>
          <p:cNvPr id="4" name="吹き出し: 円形 3">
            <a:extLst>
              <a:ext uri="{FF2B5EF4-FFF2-40B4-BE49-F238E27FC236}">
                <a16:creationId xmlns:a16="http://schemas.microsoft.com/office/drawing/2014/main" id="{543A050C-CF01-D3FC-B5A6-1CF4CC075213}"/>
              </a:ext>
            </a:extLst>
          </p:cNvPr>
          <p:cNvSpPr/>
          <p:nvPr/>
        </p:nvSpPr>
        <p:spPr>
          <a:xfrm>
            <a:off x="696686" y="1189115"/>
            <a:ext cx="11125199" cy="2307120"/>
          </a:xfrm>
          <a:prstGeom prst="wedgeEllipseCallout">
            <a:avLst>
              <a:gd name="adj1" fmla="val -31844"/>
              <a:gd name="adj2" fmla="val 87764"/>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kumimoji="1" lang="ja-JP" altLang="en-US" sz="7200" b="1" dirty="0">
                <a:solidFill>
                  <a:prstClr val="black"/>
                </a:solidFill>
                <a:latin typeface="Calibri"/>
                <a:ea typeface="ＭＳ Ｐゴシック" panose="020B0600070205080204" pitchFamily="50" charset="-128"/>
              </a:rPr>
              <a:t>「</a:t>
            </a:r>
            <a:r>
              <a:rPr kumimoji="1" lang="en-US" altLang="ja-JP" sz="7200" b="1" dirty="0">
                <a:solidFill>
                  <a:prstClr val="black"/>
                </a:solidFill>
                <a:latin typeface="Calibri"/>
                <a:ea typeface="ＭＳ Ｐゴシック" panose="020B0600070205080204" pitchFamily="50" charset="-128"/>
              </a:rPr>
              <a:t>JC</a:t>
            </a:r>
            <a:r>
              <a:rPr kumimoji="1" lang="ja-JP" altLang="en-US" sz="7200" b="1" dirty="0">
                <a:solidFill>
                  <a:prstClr val="black"/>
                </a:solidFill>
                <a:latin typeface="Calibri"/>
                <a:ea typeface="ＭＳ Ｐゴシック" panose="020B0600070205080204" pitchFamily="50" charset="-128"/>
              </a:rPr>
              <a:t>入るよな？（圧）」</a:t>
            </a:r>
          </a:p>
        </p:txBody>
      </p:sp>
      <p:pic>
        <p:nvPicPr>
          <p:cNvPr id="1034" name="Picture 10" descr="ヤンキー座りイラスト｜無料イラスト・フリー素材なら「イラストAC」">
            <a:extLst>
              <a:ext uri="{FF2B5EF4-FFF2-40B4-BE49-F238E27FC236}">
                <a16:creationId xmlns:a16="http://schemas.microsoft.com/office/drawing/2014/main" id="{F1DDE2B7-8DA1-0BD7-39FD-3EB02A0D5035}"/>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5882" b="96765" l="7506" r="93157">
                        <a14:foregroundMark x1="18102" y1="8529" x2="12583" y2="13529"/>
                        <a14:foregroundMark x1="24062" y1="62059" x2="24503" y2="71471"/>
                        <a14:foregroundMark x1="7506" y1="71176" x2="10155" y2="87647"/>
                        <a14:foregroundMark x1="39956" y1="92353" x2="40618" y2="92353"/>
                        <a14:foregroundMark x1="61589" y1="94706" x2="61589" y2="96765"/>
                        <a14:foregroundMark x1="93377" y1="67059" x2="90949" y2="75000"/>
                        <a14:foregroundMark x1="81678" y1="46471" x2="81678" y2="53529"/>
                        <a14:foregroundMark x1="74614" y1="49706" x2="75055" y2="55588"/>
                        <a14:foregroundMark x1="46358" y1="53235" x2="54305" y2="52059"/>
                        <a14:foregroundMark x1="18102" y1="5882" x2="17660" y2="12353"/>
                        <a14:foregroundMark x1="24724" y1="60882" x2="24724" y2="72353"/>
                      </a14:backgroundRemoval>
                    </a14:imgEffect>
                  </a14:imgLayer>
                </a14:imgProps>
              </a:ext>
              <a:ext uri="{28A0092B-C50C-407E-A947-70E740481C1C}">
                <a14:useLocalDpi xmlns:a14="http://schemas.microsoft.com/office/drawing/2010/main" val="0"/>
              </a:ext>
            </a:extLst>
          </a:blip>
          <a:srcRect/>
          <a:stretch>
            <a:fillRect/>
          </a:stretch>
        </p:blipFill>
        <p:spPr bwMode="auto">
          <a:xfrm>
            <a:off x="1013522" y="3722914"/>
            <a:ext cx="4177043" cy="3135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267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C233AC-3C0A-2015-861F-87D50494CBC1}"/>
              </a:ext>
            </a:extLst>
          </p:cNvPr>
          <p:cNvSpPr>
            <a:spLocks noGrp="1"/>
          </p:cNvSpPr>
          <p:nvPr>
            <p:ph type="title"/>
          </p:nvPr>
        </p:nvSpPr>
        <p:spPr>
          <a:xfrm>
            <a:off x="609599" y="0"/>
            <a:ext cx="10972800" cy="1143000"/>
          </a:xfrm>
        </p:spPr>
        <p:txBody>
          <a:bodyPr/>
          <a:lstStyle/>
          <a:p>
            <a:r>
              <a:rPr kumimoji="1" lang="en-US" altLang="ja-JP" sz="6600" b="1" dirty="0"/>
              <a:t>【</a:t>
            </a:r>
            <a:r>
              <a:rPr kumimoji="1" lang="ja-JP" altLang="en-US" sz="6600" b="1" dirty="0"/>
              <a:t>取引先パターン</a:t>
            </a:r>
            <a:r>
              <a:rPr kumimoji="1" lang="en-US" altLang="ja-JP" sz="6600" b="1" dirty="0"/>
              <a:t>】</a:t>
            </a:r>
            <a:endParaRPr kumimoji="1" lang="ja-JP" altLang="en-US" sz="6600" b="1" dirty="0"/>
          </a:p>
        </p:txBody>
      </p:sp>
      <p:sp>
        <p:nvSpPr>
          <p:cNvPr id="4" name="吹き出し: 円形 3">
            <a:extLst>
              <a:ext uri="{FF2B5EF4-FFF2-40B4-BE49-F238E27FC236}">
                <a16:creationId xmlns:a16="http://schemas.microsoft.com/office/drawing/2014/main" id="{543A050C-CF01-D3FC-B5A6-1CF4CC075213}"/>
              </a:ext>
            </a:extLst>
          </p:cNvPr>
          <p:cNvSpPr/>
          <p:nvPr/>
        </p:nvSpPr>
        <p:spPr>
          <a:xfrm>
            <a:off x="609600" y="1142999"/>
            <a:ext cx="10657114" cy="2469723"/>
          </a:xfrm>
          <a:prstGeom prst="wedgeEllipseCallout">
            <a:avLst>
              <a:gd name="adj1" fmla="val -34354"/>
              <a:gd name="adj2" fmla="val 60913"/>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kumimoji="1" lang="ja-JP" altLang="en-US" sz="7200" b="1" dirty="0">
                <a:solidFill>
                  <a:prstClr val="black"/>
                </a:solidFill>
                <a:latin typeface="Calibri"/>
                <a:ea typeface="ＭＳ Ｐゴシック" panose="020B0600070205080204" pitchFamily="50" charset="-128"/>
              </a:rPr>
              <a:t>「●●さんも</a:t>
            </a:r>
            <a:r>
              <a:rPr kumimoji="1" lang="en-US" altLang="ja-JP" sz="7200" b="1" dirty="0">
                <a:solidFill>
                  <a:prstClr val="black"/>
                </a:solidFill>
                <a:latin typeface="Calibri"/>
                <a:ea typeface="ＭＳ Ｐゴシック" panose="020B0600070205080204" pitchFamily="50" charset="-128"/>
              </a:rPr>
              <a:t>JC</a:t>
            </a:r>
          </a:p>
          <a:p>
            <a:pPr algn="ctr">
              <a:defRPr/>
            </a:pPr>
            <a:r>
              <a:rPr kumimoji="1" lang="ja-JP" altLang="en-US" sz="7200" b="1" dirty="0">
                <a:solidFill>
                  <a:prstClr val="black"/>
                </a:solidFill>
                <a:latin typeface="Calibri"/>
                <a:ea typeface="ＭＳ Ｐゴシック" panose="020B0600070205080204" pitchFamily="50" charset="-128"/>
              </a:rPr>
              <a:t>入らへん？（圧）」</a:t>
            </a:r>
          </a:p>
        </p:txBody>
      </p:sp>
      <p:pic>
        <p:nvPicPr>
          <p:cNvPr id="3" name="Picture 12" descr="上下関係なんてうんざり : ギネタマの、ちょっと後味の悪い話">
            <a:extLst>
              <a:ext uri="{FF2B5EF4-FFF2-40B4-BE49-F238E27FC236}">
                <a16:creationId xmlns:a16="http://schemas.microsoft.com/office/drawing/2014/main" id="{5A5C589A-A07E-BE49-B691-69DBFF59169D}"/>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5667" b="90000" l="10000" r="90000">
                        <a14:foregroundMark x1="33000" y1="46333" x2="37000" y2="66333"/>
                        <a14:foregroundMark x1="32000" y1="41000" x2="34000" y2="53000"/>
                        <a14:foregroundMark x1="36333" y1="42333" x2="37000" y2="56667"/>
                        <a14:foregroundMark x1="14667" y1="5667" x2="12333" y2="8000"/>
                        <a14:foregroundMark x1="71333" y1="24000" x2="73333" y2="38667"/>
                        <a14:foregroundMark x1="70000" y1="16667" x2="80667" y2="18333"/>
                        <a14:foregroundMark x1="85333" y1="48667" x2="89333" y2="78000"/>
                        <a14:foregroundMark x1="72000" y1="47667" x2="70667" y2="55000"/>
                        <a14:foregroundMark x1="78333" y1="43667" x2="79667" y2="49000"/>
                        <a14:foregroundMark x1="79667" y1="41000" x2="77000" y2="53000"/>
                        <a14:foregroundMark x1="75000" y1="44667" x2="75000" y2="52333"/>
                      </a14:backgroundRemoval>
                    </a14:imgEffect>
                  </a14:imgLayer>
                </a14:imgProps>
              </a:ext>
              <a:ext uri="{28A0092B-C50C-407E-A947-70E740481C1C}">
                <a14:useLocalDpi xmlns:a14="http://schemas.microsoft.com/office/drawing/2010/main" val="0"/>
              </a:ext>
            </a:extLst>
          </a:blip>
          <a:srcRect b="9783"/>
          <a:stretch/>
        </p:blipFill>
        <p:spPr bwMode="auto">
          <a:xfrm>
            <a:off x="694476" y="3526971"/>
            <a:ext cx="3692222" cy="3331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46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79CF0-2908-5666-5789-7353C1C4E47C}"/>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6FECC4EA-27C5-1E32-4AA0-611548336927}"/>
              </a:ext>
            </a:extLst>
          </p:cNvPr>
          <p:cNvSpPr txBox="1"/>
          <p:nvPr/>
        </p:nvSpPr>
        <p:spPr>
          <a:xfrm>
            <a:off x="43543" y="1809240"/>
            <a:ext cx="11832771" cy="2554545"/>
          </a:xfrm>
          <a:prstGeom prst="rect">
            <a:avLst/>
          </a:prstGeom>
          <a:noFill/>
        </p:spPr>
        <p:txBody>
          <a:bodyPr wrap="square" rtlCol="0" anchor="ctr">
            <a:spAutoFit/>
          </a:bodyPr>
          <a:lstStyle/>
          <a:p>
            <a:pPr algn="ctr"/>
            <a:r>
              <a:rPr kumimoji="1" lang="en-US" altLang="ja-JP" sz="8000" b="1" dirty="0"/>
              <a:t>【</a:t>
            </a:r>
            <a:r>
              <a:rPr kumimoji="1" lang="ja-JP" altLang="en-US" sz="8000" b="1" dirty="0"/>
              <a:t>青年会議所活動に対する</a:t>
            </a:r>
            <a:endParaRPr kumimoji="1" lang="en-US" altLang="ja-JP" sz="8000" b="1" dirty="0"/>
          </a:p>
          <a:p>
            <a:pPr algn="ctr"/>
            <a:r>
              <a:rPr kumimoji="1" lang="ja-JP" altLang="en-US" sz="8000" b="1" dirty="0"/>
              <a:t>良い意見</a:t>
            </a:r>
            <a:r>
              <a:rPr kumimoji="1" lang="en-US" altLang="ja-JP" sz="8000" b="1" dirty="0"/>
              <a:t>】</a:t>
            </a:r>
            <a:endParaRPr kumimoji="1" lang="ja-JP" altLang="en-US" sz="8000" b="1" dirty="0"/>
          </a:p>
        </p:txBody>
      </p:sp>
    </p:spTree>
    <p:extLst>
      <p:ext uri="{BB962C8B-B14F-4D97-AF65-F5344CB8AC3E}">
        <p14:creationId xmlns:p14="http://schemas.microsoft.com/office/powerpoint/2010/main" val="326172918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34076186-93B1-FCEA-9750-C99782D60682}"/>
              </a:ext>
            </a:extLst>
          </p:cNvPr>
          <p:cNvSpPr>
            <a:spLocks noGrp="1"/>
          </p:cNvSpPr>
          <p:nvPr>
            <p:ph idx="1"/>
          </p:nvPr>
        </p:nvSpPr>
        <p:spPr>
          <a:xfrm>
            <a:off x="152400" y="1600203"/>
            <a:ext cx="11081657" cy="4525963"/>
          </a:xfrm>
        </p:spPr>
        <p:txBody>
          <a:bodyPr>
            <a:normAutofit/>
          </a:bodyPr>
          <a:lstStyle/>
          <a:p>
            <a:pPr marL="0" indent="0">
              <a:buNone/>
            </a:pPr>
            <a:r>
              <a:rPr lang="ja-JP" altLang="en-US" sz="6600" dirty="0">
                <a:solidFill>
                  <a:srgbClr val="000000"/>
                </a:solidFill>
                <a:latin typeface="HGPｺﾞｼｯｸE" panose="020B0900000000000000" pitchFamily="50" charset="-128"/>
                <a:ea typeface="HGPｺﾞｼｯｸE" panose="020B0900000000000000" pitchFamily="50" charset="-128"/>
              </a:rPr>
              <a:t>サルビア基金活動を通じて、たくさんの企業様に支援していただいている実感を持ったこと。</a:t>
            </a:r>
          </a:p>
        </p:txBody>
      </p:sp>
    </p:spTree>
    <p:extLst>
      <p:ext uri="{BB962C8B-B14F-4D97-AF65-F5344CB8AC3E}">
        <p14:creationId xmlns:p14="http://schemas.microsoft.com/office/powerpoint/2010/main" val="920734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B36615EB-73CC-5107-2288-3D8C3E996804}"/>
              </a:ext>
            </a:extLst>
          </p:cNvPr>
          <p:cNvPicPr>
            <a:picLocks noChangeAspect="1"/>
          </p:cNvPicPr>
          <p:nvPr/>
        </p:nvPicPr>
        <p:blipFill>
          <a:blip r:embed="rId3"/>
          <a:stretch>
            <a:fillRect/>
          </a:stretch>
        </p:blipFill>
        <p:spPr>
          <a:xfrm>
            <a:off x="5088298" y="373106"/>
            <a:ext cx="2015404" cy="796787"/>
          </a:xfrm>
          <a:prstGeom prst="rect">
            <a:avLst/>
          </a:prstGeom>
        </p:spPr>
      </p:pic>
      <p:sp>
        <p:nvSpPr>
          <p:cNvPr id="5" name="テキスト ボックス 4">
            <a:extLst>
              <a:ext uri="{FF2B5EF4-FFF2-40B4-BE49-F238E27FC236}">
                <a16:creationId xmlns:a16="http://schemas.microsoft.com/office/drawing/2014/main" id="{1A1B935D-CA6D-911B-2350-C4808C99DB68}"/>
              </a:ext>
            </a:extLst>
          </p:cNvPr>
          <p:cNvSpPr txBox="1"/>
          <p:nvPr/>
        </p:nvSpPr>
        <p:spPr>
          <a:xfrm>
            <a:off x="1" y="1240538"/>
            <a:ext cx="12192000" cy="848181"/>
          </a:xfrm>
          <a:prstGeom prst="rect">
            <a:avLst/>
          </a:prstGeom>
          <a:noFill/>
        </p:spPr>
        <p:txBody>
          <a:bodyPr wrap="square">
            <a:spAutoFit/>
          </a:bodyPr>
          <a:lstStyle/>
          <a:p>
            <a:pPr algn="ctr">
              <a:lnSpc>
                <a:spcPct val="150000"/>
              </a:lnSpc>
            </a:pPr>
            <a:r>
              <a:rPr lang="en-US" altLang="ja-JP" sz="3600" b="1" i="0" dirty="0">
                <a:effectLst/>
                <a:latin typeface="游明朝 Demibold" panose="02020600000000000000" pitchFamily="18" charset="-128"/>
                <a:ea typeface="游明朝 Demibold" panose="02020600000000000000" pitchFamily="18" charset="-128"/>
              </a:rPr>
              <a:t>The Creed of Junior Chamber International</a:t>
            </a:r>
          </a:p>
        </p:txBody>
      </p:sp>
      <p:sp>
        <p:nvSpPr>
          <p:cNvPr id="7" name="テキスト ボックス 6">
            <a:extLst>
              <a:ext uri="{FF2B5EF4-FFF2-40B4-BE49-F238E27FC236}">
                <a16:creationId xmlns:a16="http://schemas.microsoft.com/office/drawing/2014/main" id="{806760C8-A252-BE56-584D-BD4413C9FE4C}"/>
              </a:ext>
            </a:extLst>
          </p:cNvPr>
          <p:cNvSpPr txBox="1"/>
          <p:nvPr/>
        </p:nvSpPr>
        <p:spPr>
          <a:xfrm>
            <a:off x="0" y="2130196"/>
            <a:ext cx="12192000" cy="4552785"/>
          </a:xfrm>
          <a:prstGeom prst="rect">
            <a:avLst/>
          </a:prstGeom>
          <a:noFill/>
        </p:spPr>
        <p:txBody>
          <a:bodyPr wrap="square">
            <a:spAutoFit/>
          </a:bodyPr>
          <a:lstStyle/>
          <a:p>
            <a:pPr algn="ctr">
              <a:lnSpc>
                <a:spcPct val="150000"/>
              </a:lnSpc>
            </a:pPr>
            <a:r>
              <a:rPr lang="en-US" altLang="ja-JP" sz="2800" b="1" i="0" dirty="0">
                <a:effectLst/>
                <a:latin typeface="游明朝" panose="02020400000000000000" pitchFamily="18" charset="-128"/>
                <a:ea typeface="游明朝" panose="02020400000000000000" pitchFamily="18" charset="-128"/>
              </a:rPr>
              <a:t>We Believe;</a:t>
            </a:r>
            <a:br>
              <a:rPr lang="en-US" altLang="ja-JP" sz="2800" b="1" dirty="0">
                <a:latin typeface="游明朝" panose="02020400000000000000" pitchFamily="18" charset="-128"/>
                <a:ea typeface="游明朝" panose="02020400000000000000" pitchFamily="18" charset="-128"/>
              </a:rPr>
            </a:br>
            <a:r>
              <a:rPr lang="en-US" altLang="ja-JP" sz="2800" b="1" i="0" dirty="0">
                <a:effectLst/>
                <a:latin typeface="游明朝" panose="02020400000000000000" pitchFamily="18" charset="-128"/>
                <a:ea typeface="游明朝" panose="02020400000000000000" pitchFamily="18" charset="-128"/>
              </a:rPr>
              <a:t>That faith in God gives meaning and purpose to human life;</a:t>
            </a:r>
            <a:br>
              <a:rPr lang="en-US" altLang="ja-JP" sz="2800" b="1" dirty="0">
                <a:latin typeface="游明朝" panose="02020400000000000000" pitchFamily="18" charset="-128"/>
                <a:ea typeface="游明朝" panose="02020400000000000000" pitchFamily="18" charset="-128"/>
              </a:rPr>
            </a:br>
            <a:r>
              <a:rPr lang="en-US" altLang="ja-JP" sz="2800" b="1" i="0" dirty="0">
                <a:effectLst/>
                <a:latin typeface="游明朝" panose="02020400000000000000" pitchFamily="18" charset="-128"/>
                <a:ea typeface="游明朝" panose="02020400000000000000" pitchFamily="18" charset="-128"/>
              </a:rPr>
              <a:t>That the brotherhood of man transcends the sovereignty of nations;</a:t>
            </a:r>
            <a:br>
              <a:rPr lang="en-US" altLang="ja-JP" sz="2800" b="1" dirty="0">
                <a:latin typeface="游明朝" panose="02020400000000000000" pitchFamily="18" charset="-128"/>
                <a:ea typeface="游明朝" panose="02020400000000000000" pitchFamily="18" charset="-128"/>
              </a:rPr>
            </a:br>
            <a:r>
              <a:rPr lang="en-US" altLang="ja-JP" sz="2800" b="1" i="0" dirty="0">
                <a:effectLst/>
                <a:latin typeface="游明朝" panose="02020400000000000000" pitchFamily="18" charset="-128"/>
                <a:ea typeface="游明朝" panose="02020400000000000000" pitchFamily="18" charset="-128"/>
              </a:rPr>
              <a:t>That economic justice can best be won by free men through free enterprise;</a:t>
            </a:r>
            <a:br>
              <a:rPr lang="en-US" altLang="ja-JP" sz="2800" b="1" dirty="0">
                <a:latin typeface="游明朝" panose="02020400000000000000" pitchFamily="18" charset="-128"/>
                <a:ea typeface="游明朝" panose="02020400000000000000" pitchFamily="18" charset="-128"/>
              </a:rPr>
            </a:br>
            <a:r>
              <a:rPr lang="en-US" altLang="ja-JP" sz="2800" b="1" i="0" dirty="0">
                <a:effectLst/>
                <a:latin typeface="游明朝" panose="02020400000000000000" pitchFamily="18" charset="-128"/>
                <a:ea typeface="游明朝" panose="02020400000000000000" pitchFamily="18" charset="-128"/>
              </a:rPr>
              <a:t>That government should be of laws rather than of men;</a:t>
            </a:r>
            <a:br>
              <a:rPr lang="en-US" altLang="ja-JP" sz="2800" b="1" dirty="0">
                <a:latin typeface="游明朝" panose="02020400000000000000" pitchFamily="18" charset="-128"/>
                <a:ea typeface="游明朝" panose="02020400000000000000" pitchFamily="18" charset="-128"/>
              </a:rPr>
            </a:br>
            <a:r>
              <a:rPr lang="en-US" altLang="ja-JP" sz="2800" b="1" i="0" dirty="0">
                <a:effectLst/>
                <a:latin typeface="游明朝" panose="02020400000000000000" pitchFamily="18" charset="-128"/>
                <a:ea typeface="游明朝" panose="02020400000000000000" pitchFamily="18" charset="-128"/>
              </a:rPr>
              <a:t>That earth’s great treasure lies in human personality;</a:t>
            </a:r>
            <a:br>
              <a:rPr lang="en-US" altLang="ja-JP" sz="2800" b="1" dirty="0">
                <a:latin typeface="游明朝" panose="02020400000000000000" pitchFamily="18" charset="-128"/>
                <a:ea typeface="游明朝" panose="02020400000000000000" pitchFamily="18" charset="-128"/>
              </a:rPr>
            </a:br>
            <a:r>
              <a:rPr lang="en-US" altLang="ja-JP" sz="2800" b="1" i="0" dirty="0">
                <a:effectLst/>
                <a:latin typeface="游明朝" panose="02020400000000000000" pitchFamily="18" charset="-128"/>
                <a:ea typeface="游明朝" panose="02020400000000000000" pitchFamily="18" charset="-128"/>
              </a:rPr>
              <a:t>And That service to humanity is the best work of life</a:t>
            </a:r>
            <a:endParaRPr lang="ja-JP" altLang="en-US" sz="2800" b="1"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7547929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34076186-93B1-FCEA-9750-C99782D60682}"/>
              </a:ext>
            </a:extLst>
          </p:cNvPr>
          <p:cNvSpPr>
            <a:spLocks noGrp="1"/>
          </p:cNvSpPr>
          <p:nvPr>
            <p:ph idx="1"/>
          </p:nvPr>
        </p:nvSpPr>
        <p:spPr>
          <a:xfrm>
            <a:off x="114300" y="1567546"/>
            <a:ext cx="11963400" cy="4525963"/>
          </a:xfrm>
        </p:spPr>
        <p:txBody>
          <a:bodyPr>
            <a:normAutofit/>
          </a:bodyPr>
          <a:lstStyle/>
          <a:p>
            <a:pPr marL="0" indent="0">
              <a:buNone/>
            </a:pPr>
            <a:r>
              <a:rPr lang="ja-JP" altLang="en-US" sz="6600" dirty="0">
                <a:solidFill>
                  <a:srgbClr val="000000"/>
                </a:solidFill>
                <a:latin typeface="HGPｺﾞｼｯｸE" panose="020B0900000000000000" pitchFamily="50" charset="-128"/>
                <a:ea typeface="HGPｺﾞｼｯｸE" panose="020B0900000000000000" pitchFamily="50" charset="-128"/>
              </a:rPr>
              <a:t>地域活性委員会の委員長を経験したり、三重ブロック協議会では</a:t>
            </a:r>
            <a:r>
              <a:rPr lang="en-US" altLang="ja-JP" sz="6600" dirty="0">
                <a:solidFill>
                  <a:srgbClr val="000000"/>
                </a:solidFill>
                <a:latin typeface="HGPｺﾞｼｯｸE" panose="020B0900000000000000" pitchFamily="50" charset="-128"/>
                <a:ea typeface="HGPｺﾞｼｯｸE" panose="020B0900000000000000" pitchFamily="50" charset="-128"/>
              </a:rPr>
              <a:t>JC</a:t>
            </a:r>
            <a:r>
              <a:rPr lang="ja-JP" altLang="en-US" sz="6600" dirty="0">
                <a:solidFill>
                  <a:srgbClr val="000000"/>
                </a:solidFill>
                <a:latin typeface="HGPｺﾞｼｯｸE" panose="020B0900000000000000" pitchFamily="50" charset="-128"/>
                <a:ea typeface="HGPｺﾞｼｯｸE" panose="020B0900000000000000" pitchFamily="50" charset="-128"/>
              </a:rPr>
              <a:t>カップを運営側で携われたことです。</a:t>
            </a:r>
          </a:p>
        </p:txBody>
      </p:sp>
    </p:spTree>
    <p:extLst>
      <p:ext uri="{BB962C8B-B14F-4D97-AF65-F5344CB8AC3E}">
        <p14:creationId xmlns:p14="http://schemas.microsoft.com/office/powerpoint/2010/main" val="31146183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34076186-93B1-FCEA-9750-C99782D60682}"/>
              </a:ext>
            </a:extLst>
          </p:cNvPr>
          <p:cNvSpPr>
            <a:spLocks noGrp="1"/>
          </p:cNvSpPr>
          <p:nvPr>
            <p:ph idx="1"/>
          </p:nvPr>
        </p:nvSpPr>
        <p:spPr>
          <a:xfrm>
            <a:off x="206829" y="1600203"/>
            <a:ext cx="11778342" cy="4525963"/>
          </a:xfrm>
        </p:spPr>
        <p:txBody>
          <a:bodyPr>
            <a:normAutofit/>
          </a:bodyPr>
          <a:lstStyle/>
          <a:p>
            <a:pPr marL="0" indent="0">
              <a:buNone/>
            </a:pPr>
            <a:r>
              <a:rPr lang="ja-JP" altLang="en-US" sz="8000" dirty="0">
                <a:solidFill>
                  <a:srgbClr val="000000"/>
                </a:solidFill>
                <a:latin typeface="HGPｺﾞｼｯｸE" panose="020B0900000000000000" pitchFamily="50" charset="-128"/>
                <a:ea typeface="HGPｺﾞｼｯｸE" panose="020B0900000000000000" pitchFamily="50" charset="-128"/>
              </a:rPr>
              <a:t>対外事業、国際交流などはどれも思い出に残っています。</a:t>
            </a:r>
          </a:p>
        </p:txBody>
      </p:sp>
    </p:spTree>
    <p:extLst>
      <p:ext uri="{BB962C8B-B14F-4D97-AF65-F5344CB8AC3E}">
        <p14:creationId xmlns:p14="http://schemas.microsoft.com/office/powerpoint/2010/main" val="329937131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34076186-93B1-FCEA-9750-C99782D60682}"/>
              </a:ext>
            </a:extLst>
          </p:cNvPr>
          <p:cNvSpPr>
            <a:spLocks noGrp="1"/>
          </p:cNvSpPr>
          <p:nvPr>
            <p:ph idx="1"/>
          </p:nvPr>
        </p:nvSpPr>
        <p:spPr>
          <a:xfrm>
            <a:off x="87085" y="1469575"/>
            <a:ext cx="12017829" cy="4525963"/>
          </a:xfrm>
        </p:spPr>
        <p:txBody>
          <a:bodyPr>
            <a:normAutofit/>
          </a:bodyPr>
          <a:lstStyle/>
          <a:p>
            <a:pPr marL="0" indent="0">
              <a:buNone/>
            </a:pPr>
            <a:r>
              <a:rPr lang="ja-JP" altLang="en-US" sz="6600" dirty="0">
                <a:solidFill>
                  <a:srgbClr val="000000"/>
                </a:solidFill>
                <a:latin typeface="HGPｺﾞｼｯｸE" panose="020B0900000000000000" pitchFamily="50" charset="-128"/>
                <a:ea typeface="HGPｺﾞｼｯｸE" panose="020B0900000000000000" pitchFamily="50" charset="-128"/>
              </a:rPr>
              <a:t>会員拡大活動のことは私にとって難しいですが、挑戦してみます。</a:t>
            </a:r>
          </a:p>
          <a:p>
            <a:pPr marL="0" indent="0">
              <a:buNone/>
            </a:pPr>
            <a:r>
              <a:rPr lang="ja-JP" altLang="en-US" sz="6600" dirty="0">
                <a:solidFill>
                  <a:srgbClr val="000000"/>
                </a:solidFill>
                <a:latin typeface="HGPｺﾞｼｯｸE" panose="020B0900000000000000" pitchFamily="50" charset="-128"/>
                <a:ea typeface="HGPｺﾞｼｯｸE" panose="020B0900000000000000" pitchFamily="50" charset="-128"/>
              </a:rPr>
              <a:t>これからも積極的に活動していきたいと思っています！</a:t>
            </a:r>
          </a:p>
        </p:txBody>
      </p:sp>
    </p:spTree>
    <p:extLst>
      <p:ext uri="{BB962C8B-B14F-4D97-AF65-F5344CB8AC3E}">
        <p14:creationId xmlns:p14="http://schemas.microsoft.com/office/powerpoint/2010/main" val="10390122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27C28-6399-3529-EB2C-238775E3804B}"/>
            </a:ext>
          </a:extLst>
        </p:cNvPr>
        <p:cNvGrpSpPr/>
        <p:nvPr/>
      </p:nvGrpSpPr>
      <p:grpSpPr>
        <a:xfrm>
          <a:off x="0" y="0"/>
          <a:ext cx="0" cy="0"/>
          <a:chOff x="0" y="0"/>
          <a:chExt cx="0" cy="0"/>
        </a:xfrm>
      </p:grpSpPr>
      <p:sp>
        <p:nvSpPr>
          <p:cNvPr id="3" name="タイトル 1">
            <a:extLst>
              <a:ext uri="{FF2B5EF4-FFF2-40B4-BE49-F238E27FC236}">
                <a16:creationId xmlns:a16="http://schemas.microsoft.com/office/drawing/2014/main" id="{E92350D4-7A50-13B0-D851-69EFF19B1A41}"/>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1500" b="1" dirty="0">
                <a:latin typeface="游明朝" panose="02020400000000000000" pitchFamily="18" charset="-128"/>
                <a:ea typeface="游明朝" panose="02020400000000000000" pitchFamily="18" charset="-128"/>
              </a:rPr>
              <a:t>グループワーク②</a:t>
            </a:r>
          </a:p>
        </p:txBody>
      </p:sp>
    </p:spTree>
    <p:extLst>
      <p:ext uri="{BB962C8B-B14F-4D97-AF65-F5344CB8AC3E}">
        <p14:creationId xmlns:p14="http://schemas.microsoft.com/office/powerpoint/2010/main" val="179782177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B25135-C8EA-3A61-2935-B3EB4B6CEC1B}"/>
              </a:ext>
            </a:extLst>
          </p:cNvPr>
          <p:cNvSpPr>
            <a:spLocks noGrp="1"/>
          </p:cNvSpPr>
          <p:nvPr>
            <p:ph type="ctrTitle"/>
          </p:nvPr>
        </p:nvSpPr>
        <p:spPr>
          <a:xfrm>
            <a:off x="134467" y="1030942"/>
            <a:ext cx="11958917" cy="2551580"/>
          </a:xfrm>
        </p:spPr>
        <p:txBody>
          <a:bodyPr/>
          <a:lstStyle/>
          <a:p>
            <a:pPr algn="l"/>
            <a:r>
              <a:rPr lang="ja-JP" altLang="en-US" dirty="0">
                <a:solidFill>
                  <a:schemeClr val="tx1"/>
                </a:solidFill>
                <a:latin typeface="+mj-ea"/>
              </a:rPr>
              <a:t>グループで討論した、青年会議所活動で自身ができること、やってみたいことを自由に書いてください。</a:t>
            </a:r>
            <a:endParaRPr kumimoji="1" lang="ja-JP" altLang="en-US" dirty="0">
              <a:solidFill>
                <a:schemeClr val="tx1"/>
              </a:solidFill>
              <a:latin typeface="+mj-ea"/>
            </a:endParaRPr>
          </a:p>
        </p:txBody>
      </p:sp>
      <p:sp>
        <p:nvSpPr>
          <p:cNvPr id="3" name="字幕 2">
            <a:extLst>
              <a:ext uri="{FF2B5EF4-FFF2-40B4-BE49-F238E27FC236}">
                <a16:creationId xmlns:a16="http://schemas.microsoft.com/office/drawing/2014/main" id="{C751ACF7-A92F-2414-C46D-AEE10D6FFDCC}"/>
              </a:ext>
            </a:extLst>
          </p:cNvPr>
          <p:cNvSpPr>
            <a:spLocks noGrp="1"/>
          </p:cNvSpPr>
          <p:nvPr>
            <p:ph type="subTitle" idx="1"/>
          </p:nvPr>
        </p:nvSpPr>
        <p:spPr>
          <a:xfrm>
            <a:off x="824752" y="3886200"/>
            <a:ext cx="10076329" cy="1752600"/>
          </a:xfrm>
        </p:spPr>
        <p:txBody>
          <a:bodyPr/>
          <a:lstStyle/>
          <a:p>
            <a:r>
              <a:rPr lang="ja-JP" altLang="en-US" sz="4400" dirty="0">
                <a:solidFill>
                  <a:schemeClr val="tx1"/>
                </a:solidFill>
              </a:rPr>
              <a:t>●自分だからできる青年会議所活動！</a:t>
            </a:r>
            <a:endParaRPr kumimoji="1" lang="ja-JP" altLang="en-US" sz="4400" dirty="0">
              <a:solidFill>
                <a:schemeClr val="tx1"/>
              </a:solidFill>
            </a:endParaRPr>
          </a:p>
        </p:txBody>
      </p:sp>
    </p:spTree>
    <p:extLst>
      <p:ext uri="{BB962C8B-B14F-4D97-AF65-F5344CB8AC3E}">
        <p14:creationId xmlns:p14="http://schemas.microsoft.com/office/powerpoint/2010/main" val="12861736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4FC6E-74D8-8D43-7954-36DE075891D6}"/>
            </a:ext>
          </a:extLst>
        </p:cNvPr>
        <p:cNvGrpSpPr/>
        <p:nvPr/>
      </p:nvGrpSpPr>
      <p:grpSpPr>
        <a:xfrm>
          <a:off x="0" y="0"/>
          <a:ext cx="0" cy="0"/>
          <a:chOff x="0" y="0"/>
          <a:chExt cx="0" cy="0"/>
        </a:xfrm>
      </p:grpSpPr>
      <p:sp>
        <p:nvSpPr>
          <p:cNvPr id="3" name="タイトル 1">
            <a:extLst>
              <a:ext uri="{FF2B5EF4-FFF2-40B4-BE49-F238E27FC236}">
                <a16:creationId xmlns:a16="http://schemas.microsoft.com/office/drawing/2014/main" id="{28B28AF6-07BA-8295-3637-66330807DEEC}"/>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1500" b="1" dirty="0">
                <a:latin typeface="游明朝" panose="02020400000000000000" pitchFamily="18" charset="-128"/>
                <a:ea typeface="游明朝" panose="02020400000000000000" pitchFamily="18" charset="-128"/>
              </a:rPr>
              <a:t>決意書作成</a:t>
            </a:r>
          </a:p>
        </p:txBody>
      </p:sp>
    </p:spTree>
    <p:extLst>
      <p:ext uri="{BB962C8B-B14F-4D97-AF65-F5344CB8AC3E}">
        <p14:creationId xmlns:p14="http://schemas.microsoft.com/office/powerpoint/2010/main" val="234524249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3B685-A09B-87F7-AE8A-680B89F27765}"/>
            </a:ext>
          </a:extLst>
        </p:cNvPr>
        <p:cNvGrpSpPr/>
        <p:nvPr/>
      </p:nvGrpSpPr>
      <p:grpSpPr>
        <a:xfrm>
          <a:off x="0" y="0"/>
          <a:ext cx="0" cy="0"/>
          <a:chOff x="0" y="0"/>
          <a:chExt cx="0" cy="0"/>
        </a:xfrm>
      </p:grpSpPr>
      <p:sp>
        <p:nvSpPr>
          <p:cNvPr id="3" name="タイトル 1">
            <a:extLst>
              <a:ext uri="{FF2B5EF4-FFF2-40B4-BE49-F238E27FC236}">
                <a16:creationId xmlns:a16="http://schemas.microsoft.com/office/drawing/2014/main" id="{0F8167CB-914A-5F86-1E8A-CEE9E0D23DDA}"/>
              </a:ext>
            </a:extLst>
          </p:cNvPr>
          <p:cNvSpPr txBox="1">
            <a:spLocks/>
          </p:cNvSpPr>
          <p:nvPr/>
        </p:nvSpPr>
        <p:spPr>
          <a:xfrm>
            <a:off x="0" y="0"/>
            <a:ext cx="12192000" cy="6858000"/>
          </a:xfrm>
          <a:prstGeom prst="rect">
            <a:avLst/>
          </a:prstGeom>
        </p:spPr>
        <p:txBody>
          <a:bodyPr vert="horz" lIns="91440" tIns="45721" rIns="91440" bIns="45721"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1500" b="1" dirty="0">
                <a:latin typeface="游明朝" panose="02020400000000000000" pitchFamily="18" charset="-128"/>
                <a:ea typeface="游明朝" panose="02020400000000000000" pitchFamily="18" charset="-128"/>
              </a:rPr>
              <a:t>委員会まとめ</a:t>
            </a:r>
          </a:p>
        </p:txBody>
      </p:sp>
    </p:spTree>
    <p:extLst>
      <p:ext uri="{BB962C8B-B14F-4D97-AF65-F5344CB8AC3E}">
        <p14:creationId xmlns:p14="http://schemas.microsoft.com/office/powerpoint/2010/main" val="332071403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5CE5B1-4F5A-57A6-FD24-6BF0BF812C4A}"/>
              </a:ext>
            </a:extLst>
          </p:cNvPr>
          <p:cNvSpPr>
            <a:spLocks noGrp="1"/>
          </p:cNvSpPr>
          <p:nvPr>
            <p:ph type="ctrTitle"/>
          </p:nvPr>
        </p:nvSpPr>
        <p:spPr/>
        <p:txBody>
          <a:bodyPr/>
          <a:lstStyle/>
          <a:p>
            <a:endParaRPr kumimoji="1" lang="ja-JP" altLang="en-US"/>
          </a:p>
        </p:txBody>
      </p:sp>
      <p:sp>
        <p:nvSpPr>
          <p:cNvPr id="3" name="字幕 2">
            <a:extLst>
              <a:ext uri="{FF2B5EF4-FFF2-40B4-BE49-F238E27FC236}">
                <a16:creationId xmlns:a16="http://schemas.microsoft.com/office/drawing/2014/main" id="{DC64E7B9-62DB-395A-4A18-EF36E1BA71C5}"/>
              </a:ext>
            </a:extLst>
          </p:cNvPr>
          <p:cNvSpPr>
            <a:spLocks noGrp="1"/>
          </p:cNvSpPr>
          <p:nvPr>
            <p:ph type="subTitle" idx="1"/>
          </p:nvPr>
        </p:nvSpPr>
        <p:spPr/>
        <p:txBody>
          <a:bodyPr/>
          <a:lstStyle/>
          <a:p>
            <a:endParaRPr kumimoji="1" lang="ja-JP" altLang="en-US"/>
          </a:p>
        </p:txBody>
      </p:sp>
      <p:pic>
        <p:nvPicPr>
          <p:cNvPr id="5" name="図 4">
            <a:extLst>
              <a:ext uri="{FF2B5EF4-FFF2-40B4-BE49-F238E27FC236}">
                <a16:creationId xmlns:a16="http://schemas.microsoft.com/office/drawing/2014/main" id="{BFE055AA-1829-A413-FD22-D0DDACC594AA}"/>
              </a:ext>
            </a:extLst>
          </p:cNvPr>
          <p:cNvPicPr>
            <a:picLocks noChangeAspect="1"/>
          </p:cNvPicPr>
          <p:nvPr/>
        </p:nvPicPr>
        <p:blipFill>
          <a:blip r:embed="rId2"/>
          <a:srcRect t="1582" r="1608" b="1150"/>
          <a:stretch/>
        </p:blipFill>
        <p:spPr>
          <a:xfrm>
            <a:off x="2610551" y="0"/>
            <a:ext cx="6336225" cy="6816195"/>
          </a:xfrm>
          <a:prstGeom prst="rect">
            <a:avLst/>
          </a:prstGeom>
        </p:spPr>
      </p:pic>
    </p:spTree>
    <p:extLst>
      <p:ext uri="{BB962C8B-B14F-4D97-AF65-F5344CB8AC3E}">
        <p14:creationId xmlns:p14="http://schemas.microsoft.com/office/powerpoint/2010/main" val="379327249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E3896F-C4E5-1BE1-BCA1-68E65A53F1DC}"/>
              </a:ext>
            </a:extLst>
          </p:cNvPr>
          <p:cNvSpPr>
            <a:spLocks noGrp="1"/>
          </p:cNvSpPr>
          <p:nvPr>
            <p:ph type="ctrTitle"/>
          </p:nvPr>
        </p:nvSpPr>
        <p:spPr>
          <a:xfrm>
            <a:off x="914400" y="627322"/>
            <a:ext cx="10363200" cy="5826642"/>
          </a:xfrm>
        </p:spPr>
        <p:txBody>
          <a:bodyPr/>
          <a:lstStyle/>
          <a:p>
            <a:r>
              <a:rPr kumimoji="1" lang="ja-JP" altLang="en-US" sz="16600" dirty="0">
                <a:solidFill>
                  <a:srgbClr val="EEDF16"/>
                </a:solidFill>
                <a:latin typeface="HGP創英角ﾎﾟｯﾌﾟ体" panose="040B0A00000000000000" pitchFamily="50" charset="-128"/>
                <a:ea typeface="HGP創英角ﾎﾟｯﾌﾟ体" panose="040B0A00000000000000" pitchFamily="50" charset="-128"/>
              </a:rPr>
              <a:t>主体性</a:t>
            </a:r>
            <a:br>
              <a:rPr kumimoji="1" lang="en-US" altLang="ja-JP" sz="16600" dirty="0">
                <a:latin typeface="HGP創英角ﾎﾟｯﾌﾟ体" panose="040B0A00000000000000" pitchFamily="50" charset="-128"/>
                <a:ea typeface="HGP創英角ﾎﾟｯﾌﾟ体" panose="040B0A00000000000000" pitchFamily="50" charset="-128"/>
              </a:rPr>
            </a:br>
            <a:r>
              <a:rPr kumimoji="1" lang="ja-JP" altLang="en-US" sz="5400" dirty="0">
                <a:latin typeface="HGP創英角ﾎﾟｯﾌﾟ体" panose="040B0A00000000000000" pitchFamily="50" charset="-128"/>
                <a:ea typeface="HGP創英角ﾎﾟｯﾌﾟ体" panose="040B0A00000000000000" pitchFamily="50" charset="-128"/>
              </a:rPr>
              <a:t>と</a:t>
            </a:r>
            <a:br>
              <a:rPr kumimoji="1" lang="en-US" altLang="ja-JP" sz="16600" dirty="0">
                <a:latin typeface="HGP創英角ﾎﾟｯﾌﾟ体" panose="040B0A00000000000000" pitchFamily="50" charset="-128"/>
                <a:ea typeface="HGP創英角ﾎﾟｯﾌﾟ体" panose="040B0A00000000000000" pitchFamily="50" charset="-128"/>
              </a:rPr>
            </a:br>
            <a:r>
              <a:rPr kumimoji="1" lang="ja-JP" altLang="en-US" sz="16600" dirty="0">
                <a:solidFill>
                  <a:srgbClr val="FF3300"/>
                </a:solidFill>
                <a:latin typeface="HGP創英角ﾎﾟｯﾌﾟ体" panose="040B0A00000000000000" pitchFamily="50" charset="-128"/>
                <a:ea typeface="HGP創英角ﾎﾟｯﾌﾟ体" panose="040B0A00000000000000" pitchFamily="50" charset="-128"/>
              </a:rPr>
              <a:t>意欲</a:t>
            </a:r>
          </a:p>
        </p:txBody>
      </p:sp>
      <p:sp>
        <p:nvSpPr>
          <p:cNvPr id="4" name="テキスト ボックス 3">
            <a:extLst>
              <a:ext uri="{FF2B5EF4-FFF2-40B4-BE49-F238E27FC236}">
                <a16:creationId xmlns:a16="http://schemas.microsoft.com/office/drawing/2014/main" id="{1EF0D5A4-D5A0-6F8A-301C-C996955A7C97}"/>
              </a:ext>
            </a:extLst>
          </p:cNvPr>
          <p:cNvSpPr txBox="1"/>
          <p:nvPr/>
        </p:nvSpPr>
        <p:spPr>
          <a:xfrm>
            <a:off x="265814" y="244549"/>
            <a:ext cx="4635795" cy="584775"/>
          </a:xfrm>
          <a:prstGeom prst="rect">
            <a:avLst/>
          </a:prstGeom>
          <a:noFill/>
        </p:spPr>
        <p:txBody>
          <a:bodyPr wrap="square" rtlCol="0">
            <a:spAutoFit/>
          </a:bodyPr>
          <a:lstStyle/>
          <a:p>
            <a:r>
              <a:rPr kumimoji="1" lang="ja-JP" altLang="en-US" sz="3200" dirty="0">
                <a:latin typeface="HGP創英角ﾎﾟｯﾌﾟ体" panose="040B0A00000000000000" pitchFamily="50" charset="-128"/>
                <a:ea typeface="HGP創英角ﾎﾟｯﾌﾟ体" panose="040B0A00000000000000" pitchFamily="50" charset="-128"/>
              </a:rPr>
              <a:t>青年会議所活動への</a:t>
            </a:r>
          </a:p>
        </p:txBody>
      </p:sp>
    </p:spTree>
    <p:extLst>
      <p:ext uri="{BB962C8B-B14F-4D97-AF65-F5344CB8AC3E}">
        <p14:creationId xmlns:p14="http://schemas.microsoft.com/office/powerpoint/2010/main" val="51065873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486D8E5B-09BF-3A83-B5F5-29F8868E96D4}"/>
              </a:ext>
            </a:extLst>
          </p:cNvPr>
          <p:cNvSpPr>
            <a:spLocks noGrp="1"/>
          </p:cNvSpPr>
          <p:nvPr>
            <p:ph type="ctrTitle"/>
          </p:nvPr>
        </p:nvSpPr>
        <p:spPr>
          <a:xfrm>
            <a:off x="914400" y="627322"/>
            <a:ext cx="10363200" cy="5826642"/>
          </a:xfrm>
        </p:spPr>
        <p:txBody>
          <a:bodyPr/>
          <a:lstStyle/>
          <a:p>
            <a:r>
              <a:rPr kumimoji="1" lang="ja-JP" altLang="en-US" sz="6000" b="1" u="sng" dirty="0">
                <a:solidFill>
                  <a:schemeClr val="tx1"/>
                </a:solidFill>
                <a:latin typeface="HGP創英角ﾎﾟｯﾌﾟ体" panose="040B0A00000000000000" pitchFamily="50" charset="-128"/>
                <a:ea typeface="HGP創英角ﾎﾟｯﾌﾟ体" panose="040B0A00000000000000" pitchFamily="50" charset="-128"/>
              </a:rPr>
              <a:t>グループワーク①</a:t>
            </a:r>
            <a:br>
              <a:rPr kumimoji="1" lang="en-US" altLang="ja-JP" sz="6000" dirty="0">
                <a:solidFill>
                  <a:schemeClr val="tx1"/>
                </a:solidFill>
                <a:latin typeface="HGP創英角ﾎﾟｯﾌﾟ体" panose="040B0A00000000000000" pitchFamily="50" charset="-128"/>
                <a:ea typeface="HGP創英角ﾎﾟｯﾌﾟ体" panose="040B0A00000000000000" pitchFamily="50" charset="-128"/>
              </a:rPr>
            </a:br>
            <a:br>
              <a:rPr kumimoji="1" lang="en-US" altLang="ja-JP" sz="6000" dirty="0">
                <a:solidFill>
                  <a:schemeClr val="tx1"/>
                </a:solidFill>
                <a:latin typeface="HGP創英角ﾎﾟｯﾌﾟ体" panose="040B0A00000000000000" pitchFamily="50" charset="-128"/>
                <a:ea typeface="HGP創英角ﾎﾟｯﾌﾟ体" panose="040B0A00000000000000" pitchFamily="50" charset="-128"/>
              </a:rPr>
            </a:br>
            <a:r>
              <a:rPr kumimoji="1" lang="ja-JP" altLang="en-US" sz="6000" dirty="0">
                <a:solidFill>
                  <a:schemeClr val="tx1"/>
                </a:solidFill>
                <a:latin typeface="HGP創英角ﾎﾟｯﾌﾟ体" panose="040B0A00000000000000" pitchFamily="50" charset="-128"/>
                <a:ea typeface="HGP創英角ﾎﾟｯﾌﾟ体" panose="040B0A00000000000000" pitchFamily="50" charset="-128"/>
              </a:rPr>
              <a:t>自分の（他メンバーの）</a:t>
            </a:r>
            <a:br>
              <a:rPr kumimoji="1" lang="en-US" altLang="ja-JP" sz="6000" dirty="0">
                <a:solidFill>
                  <a:schemeClr val="tx1"/>
                </a:solidFill>
                <a:latin typeface="HGP創英角ﾎﾟｯﾌﾟ体" panose="040B0A00000000000000" pitchFamily="50" charset="-128"/>
                <a:ea typeface="HGP創英角ﾎﾟｯﾌﾟ体" panose="040B0A00000000000000" pitchFamily="50" charset="-128"/>
              </a:rPr>
            </a:br>
            <a:br>
              <a:rPr kumimoji="1" lang="en-US" altLang="ja-JP" sz="6000" dirty="0">
                <a:solidFill>
                  <a:schemeClr val="tx1"/>
                </a:solidFill>
                <a:latin typeface="HGP創英角ﾎﾟｯﾌﾟ体" panose="040B0A00000000000000" pitchFamily="50" charset="-128"/>
                <a:ea typeface="HGP創英角ﾎﾟｯﾌﾟ体" panose="040B0A00000000000000" pitchFamily="50" charset="-128"/>
              </a:rPr>
            </a:br>
            <a:r>
              <a:rPr kumimoji="1" lang="ja-JP" altLang="en-US" sz="6000" dirty="0">
                <a:solidFill>
                  <a:schemeClr val="tx1"/>
                </a:solidFill>
                <a:latin typeface="HGP創英角ﾎﾟｯﾌﾟ体" panose="040B0A00000000000000" pitchFamily="50" charset="-128"/>
                <a:ea typeface="HGP創英角ﾎﾟｯﾌﾟ体" panose="040B0A00000000000000" pitchFamily="50" charset="-128"/>
              </a:rPr>
              <a:t>苦手（不得意）な活動</a:t>
            </a:r>
          </a:p>
        </p:txBody>
      </p:sp>
    </p:spTree>
    <p:extLst>
      <p:ext uri="{BB962C8B-B14F-4D97-AF65-F5344CB8AC3E}">
        <p14:creationId xmlns:p14="http://schemas.microsoft.com/office/powerpoint/2010/main" val="2892717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B36615EB-73CC-5107-2288-3D8C3E996804}"/>
              </a:ext>
            </a:extLst>
          </p:cNvPr>
          <p:cNvPicPr>
            <a:picLocks noChangeAspect="1"/>
          </p:cNvPicPr>
          <p:nvPr/>
        </p:nvPicPr>
        <p:blipFill>
          <a:blip r:embed="rId3"/>
          <a:stretch>
            <a:fillRect/>
          </a:stretch>
        </p:blipFill>
        <p:spPr>
          <a:xfrm>
            <a:off x="5088298" y="373106"/>
            <a:ext cx="2015404" cy="796787"/>
          </a:xfrm>
          <a:prstGeom prst="rect">
            <a:avLst/>
          </a:prstGeom>
        </p:spPr>
      </p:pic>
      <p:sp>
        <p:nvSpPr>
          <p:cNvPr id="7" name="テキスト ボックス 6">
            <a:extLst>
              <a:ext uri="{FF2B5EF4-FFF2-40B4-BE49-F238E27FC236}">
                <a16:creationId xmlns:a16="http://schemas.microsoft.com/office/drawing/2014/main" id="{806760C8-A252-BE56-584D-BD4413C9FE4C}"/>
              </a:ext>
            </a:extLst>
          </p:cNvPr>
          <p:cNvSpPr txBox="1"/>
          <p:nvPr/>
        </p:nvSpPr>
        <p:spPr>
          <a:xfrm>
            <a:off x="0" y="1169893"/>
            <a:ext cx="12192000" cy="5190011"/>
          </a:xfrm>
          <a:prstGeom prst="rect">
            <a:avLst/>
          </a:prstGeom>
          <a:noFill/>
        </p:spPr>
        <p:txBody>
          <a:bodyPr wrap="square">
            <a:spAutoFit/>
          </a:bodyPr>
          <a:lstStyle/>
          <a:p>
            <a:pPr algn="ctr">
              <a:lnSpc>
                <a:spcPct val="150000"/>
              </a:lnSpc>
            </a:pPr>
            <a:r>
              <a:rPr lang="ja-JP" altLang="en-US" sz="3200" b="1" i="0" dirty="0">
                <a:solidFill>
                  <a:srgbClr val="000000"/>
                </a:solidFill>
                <a:effectLst/>
                <a:latin typeface="游明朝" panose="02020400000000000000" pitchFamily="18" charset="-128"/>
                <a:ea typeface="游明朝" panose="02020400000000000000" pitchFamily="18" charset="-128"/>
              </a:rPr>
              <a:t>我々はかく信じる</a:t>
            </a:r>
            <a:br>
              <a:rPr lang="ja-JP" altLang="en-US" sz="3200" b="1" dirty="0">
                <a:latin typeface="游明朝" panose="02020400000000000000" pitchFamily="18" charset="-128"/>
                <a:ea typeface="游明朝" panose="02020400000000000000" pitchFamily="18" charset="-128"/>
              </a:rPr>
            </a:br>
            <a:r>
              <a:rPr lang="ja-JP" altLang="en-US" sz="3200" b="1" i="0" dirty="0">
                <a:solidFill>
                  <a:srgbClr val="000000"/>
                </a:solidFill>
                <a:effectLst/>
                <a:latin typeface="游明朝" panose="02020400000000000000" pitchFamily="18" charset="-128"/>
                <a:ea typeface="游明朝" panose="02020400000000000000" pitchFamily="18" charset="-128"/>
              </a:rPr>
              <a:t>真理は人生に意義と目的を与え</a:t>
            </a:r>
            <a:br>
              <a:rPr lang="ja-JP" altLang="en-US" sz="3200" b="1" dirty="0">
                <a:latin typeface="游明朝" panose="02020400000000000000" pitchFamily="18" charset="-128"/>
                <a:ea typeface="游明朝" panose="02020400000000000000" pitchFamily="18" charset="-128"/>
              </a:rPr>
            </a:br>
            <a:r>
              <a:rPr lang="ja-JP" altLang="en-US" sz="3200" b="1" i="0" dirty="0">
                <a:solidFill>
                  <a:srgbClr val="000000"/>
                </a:solidFill>
                <a:effectLst/>
                <a:latin typeface="游明朝" panose="02020400000000000000" pitchFamily="18" charset="-128"/>
                <a:ea typeface="游明朝" panose="02020400000000000000" pitchFamily="18" charset="-128"/>
              </a:rPr>
              <a:t>人類の同胞愛は国家による統治を超越し</a:t>
            </a:r>
            <a:br>
              <a:rPr lang="ja-JP" altLang="en-US" sz="3200" b="1" dirty="0">
                <a:latin typeface="游明朝" panose="02020400000000000000" pitchFamily="18" charset="-128"/>
                <a:ea typeface="游明朝" panose="02020400000000000000" pitchFamily="18" charset="-128"/>
              </a:rPr>
            </a:br>
            <a:r>
              <a:rPr lang="ja-JP" altLang="en-US" sz="3200" b="1" i="0" dirty="0">
                <a:solidFill>
                  <a:srgbClr val="000000"/>
                </a:solidFill>
                <a:effectLst/>
                <a:latin typeface="游明朝" panose="02020400000000000000" pitchFamily="18" charset="-128"/>
                <a:ea typeface="游明朝" panose="02020400000000000000" pitchFamily="18" charset="-128"/>
              </a:rPr>
              <a:t>公正な経済は我々の自由な経済活動によってこそ果たされ</a:t>
            </a:r>
            <a:br>
              <a:rPr lang="ja-JP" altLang="en-US" sz="3200" b="1" dirty="0">
                <a:latin typeface="游明朝" panose="02020400000000000000" pitchFamily="18" charset="-128"/>
                <a:ea typeface="游明朝" panose="02020400000000000000" pitchFamily="18" charset="-128"/>
              </a:rPr>
            </a:br>
            <a:r>
              <a:rPr lang="ja-JP" altLang="en-US" sz="3200" b="1" i="0" dirty="0">
                <a:solidFill>
                  <a:srgbClr val="000000"/>
                </a:solidFill>
                <a:effectLst/>
                <a:latin typeface="游明朝" panose="02020400000000000000" pitchFamily="18" charset="-128"/>
                <a:ea typeface="游明朝" panose="02020400000000000000" pitchFamily="18" charset="-128"/>
              </a:rPr>
              <a:t>政府には人治ではなく法治が必要であり</a:t>
            </a:r>
            <a:br>
              <a:rPr lang="ja-JP" altLang="en-US" sz="3200" b="1" dirty="0">
                <a:latin typeface="游明朝" panose="02020400000000000000" pitchFamily="18" charset="-128"/>
                <a:ea typeface="游明朝" panose="02020400000000000000" pitchFamily="18" charset="-128"/>
              </a:rPr>
            </a:br>
            <a:r>
              <a:rPr lang="ja-JP" altLang="en-US" sz="3200" b="1" i="0" dirty="0">
                <a:solidFill>
                  <a:srgbClr val="000000"/>
                </a:solidFill>
                <a:effectLst/>
                <a:latin typeface="游明朝" panose="02020400000000000000" pitchFamily="18" charset="-128"/>
                <a:ea typeface="游明朝" panose="02020400000000000000" pitchFamily="18" charset="-128"/>
              </a:rPr>
              <a:t>人間の個性はこの世の至宝であり</a:t>
            </a:r>
            <a:br>
              <a:rPr lang="ja-JP" altLang="en-US" sz="3200" b="1" dirty="0">
                <a:latin typeface="游明朝" panose="02020400000000000000" pitchFamily="18" charset="-128"/>
                <a:ea typeface="游明朝" panose="02020400000000000000" pitchFamily="18" charset="-128"/>
              </a:rPr>
            </a:br>
            <a:r>
              <a:rPr lang="ja-JP" altLang="en-US" sz="3200" b="1" i="0" dirty="0">
                <a:solidFill>
                  <a:srgbClr val="000000"/>
                </a:solidFill>
                <a:effectLst/>
                <a:latin typeface="游明朝" panose="02020400000000000000" pitchFamily="18" charset="-128"/>
                <a:ea typeface="游明朝" panose="02020400000000000000" pitchFamily="18" charset="-128"/>
              </a:rPr>
              <a:t>人類への奉仕が人生最大の使命である</a:t>
            </a:r>
            <a:endParaRPr lang="ja-JP" altLang="en-US" sz="3200" b="1"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05480538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23BDC3C6-1E25-05D1-6424-C80AFCE1BCF6}"/>
              </a:ext>
            </a:extLst>
          </p:cNvPr>
          <p:cNvSpPr>
            <a:spLocks noGrp="1"/>
          </p:cNvSpPr>
          <p:nvPr>
            <p:ph type="ctrTitle"/>
          </p:nvPr>
        </p:nvSpPr>
        <p:spPr>
          <a:xfrm>
            <a:off x="914400" y="627322"/>
            <a:ext cx="10363200" cy="5826642"/>
          </a:xfrm>
        </p:spPr>
        <p:txBody>
          <a:bodyPr/>
          <a:lstStyle/>
          <a:p>
            <a:r>
              <a:rPr lang="ja-JP" altLang="en-US" sz="6000" b="1" u="sng" dirty="0">
                <a:solidFill>
                  <a:schemeClr val="tx1"/>
                </a:solidFill>
                <a:latin typeface="HGP創英角ﾎﾟｯﾌﾟ体" panose="040B0A00000000000000" pitchFamily="50" charset="-128"/>
                <a:ea typeface="HGP創英角ﾎﾟｯﾌﾟ体" panose="040B0A00000000000000" pitchFamily="50" charset="-128"/>
              </a:rPr>
              <a:t>委員会発表</a:t>
            </a:r>
            <a:br>
              <a:rPr kumimoji="1" lang="en-US" altLang="ja-JP" sz="6000" dirty="0">
                <a:solidFill>
                  <a:schemeClr val="tx1"/>
                </a:solidFill>
                <a:latin typeface="HGP創英角ﾎﾟｯﾌﾟ体" panose="040B0A00000000000000" pitchFamily="50" charset="-128"/>
                <a:ea typeface="HGP創英角ﾎﾟｯﾌﾟ体" panose="040B0A00000000000000" pitchFamily="50" charset="-128"/>
              </a:rPr>
            </a:br>
            <a:br>
              <a:rPr kumimoji="1" lang="en-US" altLang="ja-JP" sz="6000" dirty="0">
                <a:solidFill>
                  <a:schemeClr val="tx1"/>
                </a:solidFill>
                <a:latin typeface="HGP創英角ﾎﾟｯﾌﾟ体" panose="040B0A00000000000000" pitchFamily="50" charset="-128"/>
                <a:ea typeface="HGP創英角ﾎﾟｯﾌﾟ体" panose="040B0A00000000000000" pitchFamily="50" charset="-128"/>
              </a:rPr>
            </a:br>
            <a:r>
              <a:rPr kumimoji="1" lang="ja-JP" altLang="en-US" sz="6000" dirty="0">
                <a:solidFill>
                  <a:schemeClr val="tx1"/>
                </a:solidFill>
                <a:latin typeface="HGP創英角ﾎﾟｯﾌﾟ体" panose="040B0A00000000000000" pitchFamily="50" charset="-128"/>
                <a:ea typeface="HGP創英角ﾎﾟｯﾌﾟ体" panose="040B0A00000000000000" pitchFamily="50" charset="-128"/>
              </a:rPr>
              <a:t>会員拡大は視野を広く！！</a:t>
            </a:r>
            <a:br>
              <a:rPr kumimoji="1" lang="en-US" altLang="ja-JP" sz="6000" dirty="0">
                <a:solidFill>
                  <a:schemeClr val="tx1"/>
                </a:solidFill>
                <a:latin typeface="HGP創英角ﾎﾟｯﾌﾟ体" panose="040B0A00000000000000" pitchFamily="50" charset="-128"/>
                <a:ea typeface="HGP創英角ﾎﾟｯﾌﾟ体" panose="040B0A00000000000000" pitchFamily="50" charset="-128"/>
              </a:rPr>
            </a:br>
            <a:br>
              <a:rPr kumimoji="1" lang="en-US" altLang="ja-JP" sz="6000" dirty="0">
                <a:solidFill>
                  <a:schemeClr val="tx1"/>
                </a:solidFill>
                <a:latin typeface="HGP創英角ﾎﾟｯﾌﾟ体" panose="040B0A00000000000000" pitchFamily="50" charset="-128"/>
                <a:ea typeface="HGP創英角ﾎﾟｯﾌﾟ体" panose="040B0A00000000000000" pitchFamily="50" charset="-128"/>
              </a:rPr>
            </a:br>
            <a:r>
              <a:rPr kumimoji="1" lang="ja-JP" altLang="en-US" sz="6000" dirty="0">
                <a:solidFill>
                  <a:schemeClr val="tx1"/>
                </a:solidFill>
                <a:latin typeface="HGP創英角ﾎﾟｯﾌﾟ体" panose="040B0A00000000000000" pitchFamily="50" charset="-128"/>
                <a:ea typeface="HGP創英角ﾎﾟｯﾌﾟ体" panose="040B0A00000000000000" pitchFamily="50" charset="-128"/>
              </a:rPr>
              <a:t>パターンも多く！！</a:t>
            </a:r>
            <a:br>
              <a:rPr kumimoji="1" lang="en-US" altLang="ja-JP" sz="6000" dirty="0">
                <a:solidFill>
                  <a:schemeClr val="tx1"/>
                </a:solidFill>
                <a:latin typeface="HGP創英角ﾎﾟｯﾌﾟ体" panose="040B0A00000000000000" pitchFamily="50" charset="-128"/>
                <a:ea typeface="HGP創英角ﾎﾟｯﾌﾟ体" panose="040B0A00000000000000" pitchFamily="50" charset="-128"/>
              </a:rPr>
            </a:br>
            <a:endParaRPr kumimoji="1" lang="ja-JP" altLang="en-US" sz="6000" dirty="0">
              <a:solidFill>
                <a:schemeClr val="tx1"/>
              </a:solidFill>
              <a:latin typeface="HGP創英角ﾎﾟｯﾌﾟ体" panose="040B0A00000000000000" pitchFamily="50" charset="-128"/>
              <a:ea typeface="HGP創英角ﾎﾟｯﾌﾟ体" panose="040B0A00000000000000" pitchFamily="50" charset="-128"/>
            </a:endParaRPr>
          </a:p>
        </p:txBody>
      </p:sp>
    </p:spTree>
    <p:extLst>
      <p:ext uri="{BB962C8B-B14F-4D97-AF65-F5344CB8AC3E}">
        <p14:creationId xmlns:p14="http://schemas.microsoft.com/office/powerpoint/2010/main" val="73301843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86997C2D-7A3B-6AB7-A3E5-657AF7A0A646}"/>
              </a:ext>
            </a:extLst>
          </p:cNvPr>
          <p:cNvSpPr txBox="1"/>
          <p:nvPr/>
        </p:nvSpPr>
        <p:spPr>
          <a:xfrm>
            <a:off x="552892" y="2644170"/>
            <a:ext cx="11717079" cy="1569660"/>
          </a:xfrm>
          <a:prstGeom prst="rect">
            <a:avLst/>
          </a:prstGeom>
          <a:noFill/>
        </p:spPr>
        <p:txBody>
          <a:bodyPr wrap="square" rtlCol="0">
            <a:spAutoFit/>
          </a:bodyPr>
          <a:lstStyle/>
          <a:p>
            <a:r>
              <a:rPr kumimoji="1" lang="ja-JP" altLang="en-US" sz="9600" dirty="0">
                <a:latin typeface="HGP創英角ﾎﾟｯﾌﾟ体" panose="040B0A00000000000000" pitchFamily="50" charset="-128"/>
                <a:ea typeface="HGP創英角ﾎﾟｯﾌﾟ体" panose="040B0A00000000000000" pitchFamily="50" charset="-128"/>
              </a:rPr>
              <a:t>会員拡大活動って・・・</a:t>
            </a:r>
          </a:p>
        </p:txBody>
      </p:sp>
    </p:spTree>
    <p:extLst>
      <p:ext uri="{BB962C8B-B14F-4D97-AF65-F5344CB8AC3E}">
        <p14:creationId xmlns:p14="http://schemas.microsoft.com/office/powerpoint/2010/main" val="90959274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6D84187C-AEB2-8C2A-2F7B-6057BC07C94C}"/>
              </a:ext>
            </a:extLst>
          </p:cNvPr>
          <p:cNvSpPr txBox="1"/>
          <p:nvPr/>
        </p:nvSpPr>
        <p:spPr>
          <a:xfrm>
            <a:off x="-692889" y="170120"/>
            <a:ext cx="13577777" cy="6309420"/>
          </a:xfrm>
          <a:prstGeom prst="rect">
            <a:avLst/>
          </a:prstGeom>
          <a:noFill/>
        </p:spPr>
        <p:txBody>
          <a:bodyPr wrap="square" rtlCol="0">
            <a:spAutoFit/>
          </a:bodyPr>
          <a:lstStyle/>
          <a:p>
            <a:pPr algn="ctr"/>
            <a:r>
              <a:rPr kumimoji="1" lang="ja-JP" altLang="en-US" sz="16600" dirty="0">
                <a:solidFill>
                  <a:srgbClr val="002060"/>
                </a:solidFill>
                <a:latin typeface="HGP創英角ﾎﾟｯﾌﾟ体" panose="040B0A00000000000000" pitchFamily="50" charset="-128"/>
                <a:ea typeface="HGP創英角ﾎﾟｯﾌﾟ体" panose="040B0A00000000000000" pitchFamily="50" charset="-128"/>
              </a:rPr>
              <a:t>先入観</a:t>
            </a:r>
            <a:endParaRPr kumimoji="1" lang="en-US" altLang="ja-JP" sz="16600" dirty="0">
              <a:solidFill>
                <a:srgbClr val="002060"/>
              </a:solidFill>
              <a:latin typeface="HGP創英角ﾎﾟｯﾌﾟ体" panose="040B0A00000000000000" pitchFamily="50" charset="-128"/>
              <a:ea typeface="HGP創英角ﾎﾟｯﾌﾟ体" panose="040B0A00000000000000" pitchFamily="50" charset="-128"/>
            </a:endParaRPr>
          </a:p>
          <a:p>
            <a:pPr algn="ctr"/>
            <a:r>
              <a:rPr kumimoji="1" lang="ja-JP" altLang="en-US" sz="7200" dirty="0">
                <a:solidFill>
                  <a:srgbClr val="002060"/>
                </a:solidFill>
                <a:latin typeface="HGP創英角ﾎﾟｯﾌﾟ体" panose="040B0A00000000000000" pitchFamily="50" charset="-128"/>
                <a:ea typeface="HGP創英角ﾎﾟｯﾌﾟ体" panose="040B0A00000000000000" pitchFamily="50" charset="-128"/>
              </a:rPr>
              <a:t>や</a:t>
            </a:r>
            <a:endParaRPr kumimoji="1" lang="en-US" altLang="ja-JP" sz="7200" dirty="0">
              <a:solidFill>
                <a:srgbClr val="002060"/>
              </a:solidFill>
              <a:latin typeface="HGP創英角ﾎﾟｯﾌﾟ体" panose="040B0A00000000000000" pitchFamily="50" charset="-128"/>
              <a:ea typeface="HGP創英角ﾎﾟｯﾌﾟ体" panose="040B0A00000000000000" pitchFamily="50" charset="-128"/>
            </a:endParaRPr>
          </a:p>
          <a:p>
            <a:pPr algn="ctr"/>
            <a:r>
              <a:rPr kumimoji="1" lang="ja-JP" altLang="en-US" sz="16600" dirty="0">
                <a:solidFill>
                  <a:srgbClr val="002060"/>
                </a:solidFill>
                <a:latin typeface="HGP創英角ﾎﾟｯﾌﾟ体" panose="040B0A00000000000000" pitchFamily="50" charset="-128"/>
                <a:ea typeface="HGP創英角ﾎﾟｯﾌﾟ体" panose="040B0A00000000000000" pitchFamily="50" charset="-128"/>
              </a:rPr>
              <a:t>固定観念</a:t>
            </a:r>
            <a:endParaRPr kumimoji="1" lang="en-US" altLang="ja-JP" sz="16600" dirty="0">
              <a:solidFill>
                <a:srgbClr val="002060"/>
              </a:solidFill>
              <a:latin typeface="HGP創英角ﾎﾟｯﾌﾟ体" panose="040B0A00000000000000" pitchFamily="50" charset="-128"/>
              <a:ea typeface="HGP創英角ﾎﾟｯﾌﾟ体" panose="040B0A00000000000000" pitchFamily="50" charset="-128"/>
            </a:endParaRPr>
          </a:p>
        </p:txBody>
      </p:sp>
    </p:spTree>
    <p:extLst>
      <p:ext uri="{BB962C8B-B14F-4D97-AF65-F5344CB8AC3E}">
        <p14:creationId xmlns:p14="http://schemas.microsoft.com/office/powerpoint/2010/main" val="291897697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E9B8555-EF41-7E4C-09D2-13B963D4531C}"/>
              </a:ext>
            </a:extLst>
          </p:cNvPr>
          <p:cNvSpPr>
            <a:spLocks noGrp="1"/>
          </p:cNvSpPr>
          <p:nvPr>
            <p:ph type="ctrTitle"/>
          </p:nvPr>
        </p:nvSpPr>
        <p:spPr>
          <a:xfrm>
            <a:off x="295940" y="2513198"/>
            <a:ext cx="12399334" cy="1470025"/>
          </a:xfrm>
        </p:spPr>
        <p:txBody>
          <a:bodyPr/>
          <a:lstStyle/>
          <a:p>
            <a:pPr algn="l"/>
            <a:r>
              <a:rPr lang="en-US" altLang="ja-JP" sz="4000" dirty="0">
                <a:latin typeface="HGP創英角ﾎﾟｯﾌﾟ体" panose="040B0A00000000000000" pitchFamily="50" charset="-128"/>
                <a:ea typeface="HGP創英角ﾎﾟｯﾌﾟ体" panose="040B0A00000000000000" pitchFamily="50" charset="-128"/>
              </a:rPr>
              <a:t>【</a:t>
            </a:r>
            <a:r>
              <a:rPr lang="ja-JP" altLang="en-US" sz="4000" dirty="0">
                <a:latin typeface="HGP創英角ﾎﾟｯﾌﾟ体" panose="040B0A00000000000000" pitchFamily="50" charset="-128"/>
                <a:ea typeface="HGP創英角ﾎﾟｯﾌﾟ体" panose="040B0A00000000000000" pitchFamily="50" charset="-128"/>
              </a:rPr>
              <a:t>誘う相手がいない</a:t>
            </a:r>
            <a:r>
              <a:rPr lang="en-US" altLang="ja-JP" sz="4000" dirty="0">
                <a:latin typeface="HGP創英角ﾎﾟｯﾌﾟ体" panose="040B0A00000000000000" pitchFamily="50" charset="-128"/>
                <a:ea typeface="HGP創英角ﾎﾟｯﾌﾟ体" panose="040B0A00000000000000" pitchFamily="50" charset="-128"/>
              </a:rPr>
              <a:t>】</a:t>
            </a:r>
            <a:br>
              <a:rPr lang="en-US" altLang="ja-JP" sz="4000" dirty="0">
                <a:latin typeface="HGP創英角ﾎﾟｯﾌﾟ体" panose="040B0A00000000000000" pitchFamily="50" charset="-128"/>
                <a:ea typeface="HGP創英角ﾎﾟｯﾌﾟ体" panose="040B0A00000000000000" pitchFamily="50" charset="-128"/>
              </a:rPr>
            </a:br>
            <a:r>
              <a:rPr lang="ja-JP" altLang="en-US" sz="4000" dirty="0">
                <a:latin typeface="HGP創英角ﾎﾟｯﾌﾟ体" panose="040B0A00000000000000" pitchFamily="50" charset="-128"/>
                <a:ea typeface="HGP創英角ﾎﾟｯﾌﾟ体" panose="040B0A00000000000000" pitchFamily="50" charset="-128"/>
              </a:rPr>
              <a:t>★</a:t>
            </a:r>
            <a:r>
              <a:rPr lang="ja-JP" altLang="en-US" sz="4000" dirty="0">
                <a:solidFill>
                  <a:srgbClr val="92D050"/>
                </a:solidFill>
                <a:latin typeface="HGP創英角ﾎﾟｯﾌﾟ体" panose="040B0A00000000000000" pitchFamily="50" charset="-128"/>
                <a:ea typeface="HGP創英角ﾎﾟｯﾌﾟ体" panose="040B0A00000000000000" pitchFamily="50" charset="-128"/>
              </a:rPr>
              <a:t>周りに協力してもらうパターン</a:t>
            </a:r>
            <a:br>
              <a:rPr lang="en-US" altLang="ja-JP" sz="4000" dirty="0">
                <a:latin typeface="HGP創英角ﾎﾟｯﾌﾟ体" panose="040B0A00000000000000" pitchFamily="50" charset="-128"/>
                <a:ea typeface="HGP創英角ﾎﾟｯﾌﾟ体" panose="040B0A00000000000000" pitchFamily="50" charset="-128"/>
              </a:rPr>
            </a:br>
            <a:r>
              <a:rPr lang="en-US" altLang="ja-JP" sz="4000" dirty="0">
                <a:latin typeface="HGP創英角ﾎﾟｯﾌﾟ体" panose="040B0A00000000000000" pitchFamily="50" charset="-128"/>
                <a:ea typeface="HGP創英角ﾎﾟｯﾌﾟ体" panose="040B0A00000000000000" pitchFamily="50" charset="-128"/>
              </a:rPr>
              <a:t>【</a:t>
            </a:r>
            <a:r>
              <a:rPr lang="ja-JP" altLang="en-US" sz="4000" dirty="0">
                <a:latin typeface="HGP創英角ﾎﾟｯﾌﾟ体" panose="040B0A00000000000000" pitchFamily="50" charset="-128"/>
                <a:ea typeface="HGP創英角ﾎﾟｯﾌﾟ体" panose="040B0A00000000000000" pitchFamily="50" charset="-128"/>
              </a:rPr>
              <a:t>伝え方がうまくない</a:t>
            </a:r>
            <a:r>
              <a:rPr lang="en-US" altLang="ja-JP" sz="4000" dirty="0">
                <a:latin typeface="HGP創英角ﾎﾟｯﾌﾟ体" panose="040B0A00000000000000" pitchFamily="50" charset="-128"/>
                <a:ea typeface="HGP創英角ﾎﾟｯﾌﾟ体" panose="040B0A00000000000000" pitchFamily="50" charset="-128"/>
              </a:rPr>
              <a:t>】</a:t>
            </a:r>
            <a:br>
              <a:rPr lang="en-US" altLang="ja-JP" sz="4000" dirty="0">
                <a:latin typeface="HGP創英角ﾎﾟｯﾌﾟ体" panose="040B0A00000000000000" pitchFamily="50" charset="-128"/>
                <a:ea typeface="HGP創英角ﾎﾟｯﾌﾟ体" panose="040B0A00000000000000" pitchFamily="50" charset="-128"/>
              </a:rPr>
            </a:br>
            <a:r>
              <a:rPr lang="ja-JP" altLang="en-US" sz="4000" dirty="0">
                <a:latin typeface="HGP創英角ﾎﾟｯﾌﾟ体" panose="040B0A00000000000000" pitchFamily="50" charset="-128"/>
                <a:ea typeface="HGP創英角ﾎﾟｯﾌﾟ体" panose="040B0A00000000000000" pitchFamily="50" charset="-128"/>
              </a:rPr>
              <a:t>★</a:t>
            </a:r>
            <a:r>
              <a:rPr lang="ja-JP" altLang="en-US" sz="4000" dirty="0">
                <a:solidFill>
                  <a:schemeClr val="tx2">
                    <a:lumMod val="75000"/>
                    <a:lumOff val="25000"/>
                  </a:schemeClr>
                </a:solidFill>
                <a:latin typeface="HGP創英角ﾎﾟｯﾌﾟ体" panose="040B0A00000000000000" pitchFamily="50" charset="-128"/>
                <a:ea typeface="HGP創英角ﾎﾟｯﾌﾟ体" panose="040B0A00000000000000" pitchFamily="50" charset="-128"/>
              </a:rPr>
              <a:t>楽しいと思える活動を伝えるだけ</a:t>
            </a:r>
            <a:br>
              <a:rPr lang="en-US" altLang="ja-JP" sz="4000" dirty="0">
                <a:latin typeface="HGP創英角ﾎﾟｯﾌﾟ体" panose="040B0A00000000000000" pitchFamily="50" charset="-128"/>
                <a:ea typeface="HGP創英角ﾎﾟｯﾌﾟ体" panose="040B0A00000000000000" pitchFamily="50" charset="-128"/>
              </a:rPr>
            </a:br>
            <a:r>
              <a:rPr lang="en-US" altLang="ja-JP" sz="4000" dirty="0">
                <a:latin typeface="HGP創英角ﾎﾟｯﾌﾟ体" panose="040B0A00000000000000" pitchFamily="50" charset="-128"/>
                <a:ea typeface="HGP創英角ﾎﾟｯﾌﾟ体" panose="040B0A00000000000000" pitchFamily="50" charset="-128"/>
              </a:rPr>
              <a:t>【</a:t>
            </a:r>
            <a:r>
              <a:rPr lang="ja-JP" altLang="en-US" sz="4000" dirty="0">
                <a:latin typeface="HGP創英角ﾎﾟｯﾌﾟ体" panose="040B0A00000000000000" pitchFamily="50" charset="-128"/>
                <a:ea typeface="HGP創英角ﾎﾟｯﾌﾟ体" panose="040B0A00000000000000" pitchFamily="50" charset="-128"/>
              </a:rPr>
              <a:t>嫌な感じに思われるのではないか</a:t>
            </a:r>
            <a:r>
              <a:rPr lang="en-US" altLang="ja-JP" sz="4000" dirty="0">
                <a:latin typeface="HGP創英角ﾎﾟｯﾌﾟ体" panose="040B0A00000000000000" pitchFamily="50" charset="-128"/>
                <a:ea typeface="HGP創英角ﾎﾟｯﾌﾟ体" panose="040B0A00000000000000" pitchFamily="50" charset="-128"/>
              </a:rPr>
              <a:t>】</a:t>
            </a:r>
            <a:br>
              <a:rPr lang="en-US" altLang="ja-JP" sz="4000" dirty="0">
                <a:latin typeface="HGP創英角ﾎﾟｯﾌﾟ体" panose="040B0A00000000000000" pitchFamily="50" charset="-128"/>
                <a:ea typeface="HGP創英角ﾎﾟｯﾌﾟ体" panose="040B0A00000000000000" pitchFamily="50" charset="-128"/>
              </a:rPr>
            </a:br>
            <a:r>
              <a:rPr lang="ja-JP" altLang="en-US" sz="4000" dirty="0">
                <a:latin typeface="HGP創英角ﾎﾟｯﾌﾟ体" panose="040B0A00000000000000" pitchFamily="50" charset="-128"/>
                <a:ea typeface="HGP創英角ﾎﾟｯﾌﾟ体" panose="040B0A00000000000000" pitchFamily="50" charset="-128"/>
              </a:rPr>
              <a:t>★</a:t>
            </a:r>
            <a:r>
              <a:rPr lang="ja-JP" altLang="en-US" sz="4000" dirty="0">
                <a:solidFill>
                  <a:srgbClr val="FF0000"/>
                </a:solidFill>
                <a:latin typeface="HGP創英角ﾎﾟｯﾌﾟ体" panose="040B0A00000000000000" pitchFamily="50" charset="-128"/>
                <a:ea typeface="HGP創英角ﾎﾟｯﾌﾟ体" panose="040B0A00000000000000" pitchFamily="50" charset="-128"/>
              </a:rPr>
              <a:t>勧誘→嫌なイメージ</a:t>
            </a:r>
            <a:br>
              <a:rPr lang="en-US" altLang="ja-JP" sz="4000" dirty="0">
                <a:latin typeface="HGP創英角ﾎﾟｯﾌﾟ体" panose="040B0A00000000000000" pitchFamily="50" charset="-128"/>
                <a:ea typeface="HGP創英角ﾎﾟｯﾌﾟ体" panose="040B0A00000000000000" pitchFamily="50" charset="-128"/>
              </a:rPr>
            </a:br>
            <a:r>
              <a:rPr lang="ja-JP" altLang="en-US" sz="4000" dirty="0">
                <a:latin typeface="HGP創英角ﾎﾟｯﾌﾟ体" panose="040B0A00000000000000" pitchFamily="50" charset="-128"/>
                <a:ea typeface="HGP創英角ﾎﾟｯﾌﾟ体" panose="040B0A00000000000000" pitchFamily="50" charset="-128"/>
              </a:rPr>
              <a:t>　</a:t>
            </a:r>
            <a:r>
              <a:rPr lang="ja-JP" altLang="en-US" sz="4000" dirty="0">
                <a:solidFill>
                  <a:srgbClr val="FF33CC"/>
                </a:solidFill>
                <a:latin typeface="HGP創英角ﾎﾟｯﾌﾟ体" panose="040B0A00000000000000" pitchFamily="50" charset="-128"/>
                <a:ea typeface="HGP創英角ﾎﾟｯﾌﾟ体" panose="040B0A00000000000000" pitchFamily="50" charset="-128"/>
              </a:rPr>
              <a:t>趣味やイベント、娯楽からの入り口もあるのでは？！</a:t>
            </a:r>
            <a:br>
              <a:rPr lang="en-US" altLang="ja-JP" sz="4000" dirty="0">
                <a:solidFill>
                  <a:srgbClr val="FF33CC"/>
                </a:solidFill>
                <a:latin typeface="HGP創英角ﾎﾟｯﾌﾟ体" panose="040B0A00000000000000" pitchFamily="50" charset="-128"/>
                <a:ea typeface="HGP創英角ﾎﾟｯﾌﾟ体" panose="040B0A00000000000000" pitchFamily="50" charset="-128"/>
              </a:rPr>
            </a:br>
            <a:r>
              <a:rPr lang="en-US" altLang="ja-JP" sz="4000" dirty="0">
                <a:latin typeface="HGP創英角ﾎﾟｯﾌﾟ体" panose="040B0A00000000000000" pitchFamily="50" charset="-128"/>
                <a:ea typeface="HGP創英角ﾎﾟｯﾌﾟ体" panose="040B0A00000000000000" pitchFamily="50" charset="-128"/>
              </a:rPr>
              <a:t>【</a:t>
            </a:r>
            <a:r>
              <a:rPr lang="ja-JP" altLang="en-US" sz="4000" dirty="0">
                <a:latin typeface="HGP創英角ﾎﾟｯﾌﾟ体" panose="040B0A00000000000000" pitchFamily="50" charset="-128"/>
                <a:ea typeface="HGP創英角ﾎﾟｯﾌﾟ体" panose="040B0A00000000000000" pitchFamily="50" charset="-128"/>
              </a:rPr>
              <a:t>伝える気がない</a:t>
            </a:r>
            <a:r>
              <a:rPr lang="en-US" altLang="ja-JP" sz="4000" dirty="0">
                <a:latin typeface="HGP創英角ﾎﾟｯﾌﾟ体" panose="040B0A00000000000000" pitchFamily="50" charset="-128"/>
                <a:ea typeface="HGP創英角ﾎﾟｯﾌﾟ体" panose="040B0A00000000000000" pitchFamily="50" charset="-128"/>
              </a:rPr>
              <a:t>】</a:t>
            </a:r>
            <a:br>
              <a:rPr lang="en-US" altLang="ja-JP" sz="4000" dirty="0">
                <a:latin typeface="HGP創英角ﾎﾟｯﾌﾟ体" panose="040B0A00000000000000" pitchFamily="50" charset="-128"/>
                <a:ea typeface="HGP創英角ﾎﾟｯﾌﾟ体" panose="040B0A00000000000000" pitchFamily="50" charset="-128"/>
              </a:rPr>
            </a:br>
            <a:r>
              <a:rPr lang="ja-JP" altLang="en-US" sz="4000" dirty="0">
                <a:latin typeface="HGP創英角ﾎﾟｯﾌﾟ体" panose="040B0A00000000000000" pitchFamily="50" charset="-128"/>
                <a:ea typeface="HGP創英角ﾎﾟｯﾌﾟ体" panose="040B0A00000000000000" pitchFamily="50" charset="-128"/>
              </a:rPr>
              <a:t>★</a:t>
            </a:r>
            <a:r>
              <a:rPr lang="ja-JP" altLang="en-US" sz="4000" dirty="0">
                <a:solidFill>
                  <a:srgbClr val="EEDF16"/>
                </a:solidFill>
                <a:latin typeface="HGP創英角ﾎﾟｯﾌﾟ体" panose="040B0A00000000000000" pitchFamily="50" charset="-128"/>
                <a:ea typeface="HGP創英角ﾎﾟｯﾌﾟ体" panose="040B0A00000000000000" pitchFamily="50" charset="-128"/>
              </a:rPr>
              <a:t>（言い方はともかく）信頼できる人へのお願い</a:t>
            </a:r>
            <a:endParaRPr kumimoji="1" lang="ja-JP" altLang="en-US" sz="4000" dirty="0">
              <a:solidFill>
                <a:srgbClr val="EEDF16"/>
              </a:solidFill>
              <a:latin typeface="HGP創英角ﾎﾟｯﾌﾟ体" panose="040B0A00000000000000" pitchFamily="50" charset="-128"/>
              <a:ea typeface="HGP創英角ﾎﾟｯﾌﾟ体" panose="040B0A00000000000000" pitchFamily="50" charset="-128"/>
            </a:endParaRPr>
          </a:p>
        </p:txBody>
      </p:sp>
    </p:spTree>
    <p:extLst>
      <p:ext uri="{BB962C8B-B14F-4D97-AF65-F5344CB8AC3E}">
        <p14:creationId xmlns:p14="http://schemas.microsoft.com/office/powerpoint/2010/main" val="418497371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D5E268-03E2-C9ED-81F5-1C1C5E6642C1}"/>
              </a:ext>
            </a:extLst>
          </p:cNvPr>
          <p:cNvSpPr>
            <a:spLocks noGrp="1"/>
          </p:cNvSpPr>
          <p:nvPr>
            <p:ph type="ctrTitle"/>
          </p:nvPr>
        </p:nvSpPr>
        <p:spPr>
          <a:xfrm>
            <a:off x="138223" y="2385607"/>
            <a:ext cx="12691730" cy="1470025"/>
          </a:xfrm>
        </p:spPr>
        <p:txBody>
          <a:bodyPr/>
          <a:lstStyle/>
          <a:p>
            <a:r>
              <a:rPr kumimoji="1" lang="ja-JP" altLang="en-US" sz="19900" dirty="0">
                <a:solidFill>
                  <a:srgbClr val="FF3300"/>
                </a:solidFill>
                <a:latin typeface="HGP創英角ﾎﾟｯﾌﾟ体" panose="040B0A00000000000000" pitchFamily="50" charset="-128"/>
                <a:ea typeface="HGP創英角ﾎﾟｯﾌﾟ体" panose="040B0A00000000000000" pitchFamily="50" charset="-128"/>
              </a:rPr>
              <a:t>視野を</a:t>
            </a:r>
            <a:br>
              <a:rPr kumimoji="1" lang="en-US" altLang="ja-JP" sz="19900" dirty="0">
                <a:solidFill>
                  <a:srgbClr val="FF3300"/>
                </a:solidFill>
                <a:latin typeface="HGP創英角ﾎﾟｯﾌﾟ体" panose="040B0A00000000000000" pitchFamily="50" charset="-128"/>
                <a:ea typeface="HGP創英角ﾎﾟｯﾌﾟ体" panose="040B0A00000000000000" pitchFamily="50" charset="-128"/>
              </a:rPr>
            </a:br>
            <a:r>
              <a:rPr kumimoji="1" lang="ja-JP" altLang="en-US" sz="19900" dirty="0">
                <a:solidFill>
                  <a:srgbClr val="FF3300"/>
                </a:solidFill>
                <a:latin typeface="HGP創英角ﾎﾟｯﾌﾟ体" panose="040B0A00000000000000" pitchFamily="50" charset="-128"/>
                <a:ea typeface="HGP創英角ﾎﾟｯﾌﾟ体" panose="040B0A00000000000000" pitchFamily="50" charset="-128"/>
              </a:rPr>
              <a:t>広げよう！</a:t>
            </a:r>
          </a:p>
        </p:txBody>
      </p:sp>
    </p:spTree>
    <p:extLst>
      <p:ext uri="{BB962C8B-B14F-4D97-AF65-F5344CB8AC3E}">
        <p14:creationId xmlns:p14="http://schemas.microsoft.com/office/powerpoint/2010/main" val="48796778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楕円 24">
            <a:extLst>
              <a:ext uri="{FF2B5EF4-FFF2-40B4-BE49-F238E27FC236}">
                <a16:creationId xmlns:a16="http://schemas.microsoft.com/office/drawing/2014/main" id="{7C9DF10A-B770-9110-3B04-5085FF32806B}"/>
              </a:ext>
            </a:extLst>
          </p:cNvPr>
          <p:cNvSpPr/>
          <p:nvPr/>
        </p:nvSpPr>
        <p:spPr>
          <a:xfrm>
            <a:off x="480239" y="294064"/>
            <a:ext cx="11146464" cy="6202044"/>
          </a:xfrm>
          <a:prstGeom prst="ellipse">
            <a:avLst/>
          </a:prstGeom>
          <a:solidFill>
            <a:srgbClr val="FF33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楕円 23">
            <a:extLst>
              <a:ext uri="{FF2B5EF4-FFF2-40B4-BE49-F238E27FC236}">
                <a16:creationId xmlns:a16="http://schemas.microsoft.com/office/drawing/2014/main" id="{D1171194-DE3D-CB5E-452A-221DB51ED8F4}"/>
              </a:ext>
            </a:extLst>
          </p:cNvPr>
          <p:cNvSpPr/>
          <p:nvPr/>
        </p:nvSpPr>
        <p:spPr>
          <a:xfrm>
            <a:off x="1646276" y="954741"/>
            <a:ext cx="8814390" cy="4849191"/>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楕円 22">
            <a:extLst>
              <a:ext uri="{FF2B5EF4-FFF2-40B4-BE49-F238E27FC236}">
                <a16:creationId xmlns:a16="http://schemas.microsoft.com/office/drawing/2014/main" id="{F5340CE3-3C8D-4A0C-AEE7-B163733642A8}"/>
              </a:ext>
            </a:extLst>
          </p:cNvPr>
          <p:cNvSpPr/>
          <p:nvPr/>
        </p:nvSpPr>
        <p:spPr>
          <a:xfrm>
            <a:off x="3802914" y="1994713"/>
            <a:ext cx="4605669" cy="2769249"/>
          </a:xfrm>
          <a:prstGeom prst="ellipse">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楕円 21">
            <a:extLst>
              <a:ext uri="{FF2B5EF4-FFF2-40B4-BE49-F238E27FC236}">
                <a16:creationId xmlns:a16="http://schemas.microsoft.com/office/drawing/2014/main" id="{0B87DE69-0FEC-2CC8-41D8-7164DB5FBFF6}"/>
              </a:ext>
            </a:extLst>
          </p:cNvPr>
          <p:cNvSpPr/>
          <p:nvPr/>
        </p:nvSpPr>
        <p:spPr>
          <a:xfrm>
            <a:off x="5114262" y="2863032"/>
            <a:ext cx="1981200" cy="1198534"/>
          </a:xfrm>
          <a:prstGeom prst="ellipse">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E4BA4CFF-CF0C-9996-D842-BD642CD1A870}"/>
              </a:ext>
            </a:extLst>
          </p:cNvPr>
          <p:cNvSpPr txBox="1"/>
          <p:nvPr/>
        </p:nvSpPr>
        <p:spPr>
          <a:xfrm>
            <a:off x="4905154" y="2989360"/>
            <a:ext cx="2381692" cy="830997"/>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青年</a:t>
            </a:r>
            <a:endParaRPr kumimoji="1" lang="en-US" altLang="ja-JP" sz="2400" dirty="0">
              <a:latin typeface="HGP創英角ﾎﾟｯﾌﾟ体" panose="040B0A00000000000000" pitchFamily="50" charset="-128"/>
              <a:ea typeface="HGP創英角ﾎﾟｯﾌﾟ体" panose="040B0A00000000000000" pitchFamily="50" charset="-128"/>
            </a:endParaRPr>
          </a:p>
          <a:p>
            <a:pPr algn="ctr"/>
            <a:r>
              <a:rPr kumimoji="1" lang="ja-JP" altLang="en-US" sz="2400" dirty="0">
                <a:latin typeface="HGP創英角ﾎﾟｯﾌﾟ体" panose="040B0A00000000000000" pitchFamily="50" charset="-128"/>
                <a:ea typeface="HGP創英角ﾎﾟｯﾌﾟ体" panose="040B0A00000000000000" pitchFamily="50" charset="-128"/>
              </a:rPr>
              <a:t>（</a:t>
            </a:r>
            <a:r>
              <a:rPr kumimoji="1" lang="en-US" altLang="ja-JP" sz="2400" dirty="0">
                <a:latin typeface="HGP創英角ﾎﾟｯﾌﾟ体" panose="040B0A00000000000000" pitchFamily="50" charset="-128"/>
                <a:ea typeface="HGP創英角ﾎﾟｯﾌﾟ体" panose="040B0A00000000000000" pitchFamily="50" charset="-128"/>
              </a:rPr>
              <a:t>20</a:t>
            </a:r>
            <a:r>
              <a:rPr kumimoji="1" lang="ja-JP" altLang="en-US" sz="2400" dirty="0">
                <a:latin typeface="HGP創英角ﾎﾟｯﾌﾟ体" panose="040B0A00000000000000" pitchFamily="50" charset="-128"/>
                <a:ea typeface="HGP創英角ﾎﾟｯﾌﾟ体" panose="040B0A00000000000000" pitchFamily="50" charset="-128"/>
              </a:rPr>
              <a:t>～</a:t>
            </a:r>
            <a:r>
              <a:rPr kumimoji="1" lang="en-US" altLang="ja-JP" sz="2400" dirty="0">
                <a:latin typeface="HGP創英角ﾎﾟｯﾌﾟ体" panose="040B0A00000000000000" pitchFamily="50" charset="-128"/>
                <a:ea typeface="HGP創英角ﾎﾟｯﾌﾟ体" panose="040B0A00000000000000" pitchFamily="50" charset="-128"/>
              </a:rPr>
              <a:t>40</a:t>
            </a:r>
            <a:r>
              <a:rPr kumimoji="1" lang="ja-JP" altLang="en-US" sz="2400" dirty="0">
                <a:latin typeface="HGP創英角ﾎﾟｯﾌﾟ体" panose="040B0A00000000000000" pitchFamily="50" charset="-128"/>
                <a:ea typeface="HGP創英角ﾎﾟｯﾌﾟ体" panose="040B0A00000000000000" pitchFamily="50" charset="-128"/>
              </a:rPr>
              <a:t>歳）</a:t>
            </a:r>
          </a:p>
        </p:txBody>
      </p:sp>
      <p:sp>
        <p:nvSpPr>
          <p:cNvPr id="5" name="テキスト ボックス 4">
            <a:extLst>
              <a:ext uri="{FF2B5EF4-FFF2-40B4-BE49-F238E27FC236}">
                <a16:creationId xmlns:a16="http://schemas.microsoft.com/office/drawing/2014/main" id="{A0103B61-6641-0EAC-D127-6C1ACBD337DB}"/>
              </a:ext>
            </a:extLst>
          </p:cNvPr>
          <p:cNvSpPr txBox="1"/>
          <p:nvPr/>
        </p:nvSpPr>
        <p:spPr>
          <a:xfrm>
            <a:off x="4905154" y="2128190"/>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経営者</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6" name="テキスト ボックス 5">
            <a:extLst>
              <a:ext uri="{FF2B5EF4-FFF2-40B4-BE49-F238E27FC236}">
                <a16:creationId xmlns:a16="http://schemas.microsoft.com/office/drawing/2014/main" id="{9889058E-A082-40D7-605C-EEEBA07B9AD9}"/>
              </a:ext>
            </a:extLst>
          </p:cNvPr>
          <p:cNvSpPr txBox="1"/>
          <p:nvPr/>
        </p:nvSpPr>
        <p:spPr>
          <a:xfrm>
            <a:off x="3267742" y="3186285"/>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跡継ぎ</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7" name="テキスト ボックス 6">
            <a:extLst>
              <a:ext uri="{FF2B5EF4-FFF2-40B4-BE49-F238E27FC236}">
                <a16:creationId xmlns:a16="http://schemas.microsoft.com/office/drawing/2014/main" id="{F0C63F10-8BD2-D9C4-5A47-0385CF84A789}"/>
              </a:ext>
            </a:extLst>
          </p:cNvPr>
          <p:cNvSpPr txBox="1"/>
          <p:nvPr/>
        </p:nvSpPr>
        <p:spPr>
          <a:xfrm>
            <a:off x="7318744" y="3164254"/>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サラリーマン</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8" name="テキスト ボックス 7">
            <a:extLst>
              <a:ext uri="{FF2B5EF4-FFF2-40B4-BE49-F238E27FC236}">
                <a16:creationId xmlns:a16="http://schemas.microsoft.com/office/drawing/2014/main" id="{2598D2B8-1BED-3392-BA46-73675E815835}"/>
              </a:ext>
            </a:extLst>
          </p:cNvPr>
          <p:cNvSpPr txBox="1"/>
          <p:nvPr/>
        </p:nvSpPr>
        <p:spPr>
          <a:xfrm>
            <a:off x="4862625" y="4302297"/>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士業</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9" name="テキスト ボックス 8">
            <a:extLst>
              <a:ext uri="{FF2B5EF4-FFF2-40B4-BE49-F238E27FC236}">
                <a16:creationId xmlns:a16="http://schemas.microsoft.com/office/drawing/2014/main" id="{B81DBC8A-6A26-CE9A-9E9A-293BB44F32EC}"/>
              </a:ext>
            </a:extLst>
          </p:cNvPr>
          <p:cNvSpPr txBox="1"/>
          <p:nvPr/>
        </p:nvSpPr>
        <p:spPr>
          <a:xfrm>
            <a:off x="2076896" y="840872"/>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飲食店</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10" name="テキスト ボックス 9">
            <a:extLst>
              <a:ext uri="{FF2B5EF4-FFF2-40B4-BE49-F238E27FC236}">
                <a16:creationId xmlns:a16="http://schemas.microsoft.com/office/drawing/2014/main" id="{9D88B48C-2364-AAFC-C2E6-D8B2EE87C929}"/>
              </a:ext>
            </a:extLst>
          </p:cNvPr>
          <p:cNvSpPr txBox="1"/>
          <p:nvPr/>
        </p:nvSpPr>
        <p:spPr>
          <a:xfrm>
            <a:off x="9402725" y="1486420"/>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先輩</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11" name="テキスト ボックス 10">
            <a:extLst>
              <a:ext uri="{FF2B5EF4-FFF2-40B4-BE49-F238E27FC236}">
                <a16:creationId xmlns:a16="http://schemas.microsoft.com/office/drawing/2014/main" id="{AF758A6B-3794-FA90-CFD4-69395C4EFA5A}"/>
              </a:ext>
            </a:extLst>
          </p:cNvPr>
          <p:cNvSpPr txBox="1"/>
          <p:nvPr/>
        </p:nvSpPr>
        <p:spPr>
          <a:xfrm>
            <a:off x="2146898" y="2454754"/>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兄</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12" name="テキスト ボックス 11">
            <a:extLst>
              <a:ext uri="{FF2B5EF4-FFF2-40B4-BE49-F238E27FC236}">
                <a16:creationId xmlns:a16="http://schemas.microsoft.com/office/drawing/2014/main" id="{5EB6BC30-F120-E1B4-BE68-79C0CF6F5D0B}"/>
              </a:ext>
            </a:extLst>
          </p:cNvPr>
          <p:cNvSpPr txBox="1"/>
          <p:nvPr/>
        </p:nvSpPr>
        <p:spPr>
          <a:xfrm>
            <a:off x="9551581" y="3487616"/>
            <a:ext cx="2381692" cy="461665"/>
          </a:xfrm>
          <a:prstGeom prst="rect">
            <a:avLst/>
          </a:prstGeom>
          <a:noFill/>
        </p:spPr>
        <p:txBody>
          <a:bodyPr wrap="square" rtlCol="0">
            <a:spAutoFit/>
          </a:bodyPr>
          <a:lstStyle/>
          <a:p>
            <a:pPr algn="ctr"/>
            <a:r>
              <a:rPr kumimoji="1" lang="ja-JP" altLang="en-US" sz="2400" b="1" dirty="0">
                <a:latin typeface="HGP創英角ﾎﾟｯﾌﾟ体" panose="040B0A00000000000000" pitchFamily="50" charset="-128"/>
                <a:ea typeface="HGP創英角ﾎﾟｯﾌﾟ体" panose="040B0A00000000000000" pitchFamily="50" charset="-128"/>
              </a:rPr>
              <a:t>後輩</a:t>
            </a:r>
            <a:endParaRPr kumimoji="1" lang="en-US" altLang="ja-JP" sz="2400" b="1" dirty="0">
              <a:latin typeface="HGP創英角ﾎﾟｯﾌﾟ体" panose="040B0A00000000000000" pitchFamily="50" charset="-128"/>
              <a:ea typeface="HGP創英角ﾎﾟｯﾌﾟ体" panose="040B0A00000000000000" pitchFamily="50" charset="-128"/>
            </a:endParaRPr>
          </a:p>
        </p:txBody>
      </p:sp>
      <p:sp>
        <p:nvSpPr>
          <p:cNvPr id="13" name="テキスト ボックス 12">
            <a:extLst>
              <a:ext uri="{FF2B5EF4-FFF2-40B4-BE49-F238E27FC236}">
                <a16:creationId xmlns:a16="http://schemas.microsoft.com/office/drawing/2014/main" id="{0D9E60A4-5E53-7773-8A2E-8133E8B9D15B}"/>
              </a:ext>
            </a:extLst>
          </p:cNvPr>
          <p:cNvSpPr txBox="1"/>
          <p:nvPr/>
        </p:nvSpPr>
        <p:spPr>
          <a:xfrm>
            <a:off x="3756839" y="5731663"/>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姉</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14" name="テキスト ボックス 13">
            <a:extLst>
              <a:ext uri="{FF2B5EF4-FFF2-40B4-BE49-F238E27FC236}">
                <a16:creationId xmlns:a16="http://schemas.microsoft.com/office/drawing/2014/main" id="{A6A77071-6CEA-DDEC-56BA-4F779D188AA5}"/>
              </a:ext>
            </a:extLst>
          </p:cNvPr>
          <p:cNvSpPr txBox="1"/>
          <p:nvPr/>
        </p:nvSpPr>
        <p:spPr>
          <a:xfrm>
            <a:off x="2810542" y="4487015"/>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弟</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15" name="テキスト ボックス 14">
            <a:extLst>
              <a:ext uri="{FF2B5EF4-FFF2-40B4-BE49-F238E27FC236}">
                <a16:creationId xmlns:a16="http://schemas.microsoft.com/office/drawing/2014/main" id="{0D553D36-DFCC-DBB9-23C6-285CFF5BD241}"/>
              </a:ext>
            </a:extLst>
          </p:cNvPr>
          <p:cNvSpPr txBox="1"/>
          <p:nvPr/>
        </p:nvSpPr>
        <p:spPr>
          <a:xfrm>
            <a:off x="715936" y="4312862"/>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妹</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16" name="テキスト ボックス 15">
            <a:extLst>
              <a:ext uri="{FF2B5EF4-FFF2-40B4-BE49-F238E27FC236}">
                <a16:creationId xmlns:a16="http://schemas.microsoft.com/office/drawing/2014/main" id="{3A8A97EF-4E82-42DB-A318-8BCD01B4EBD7}"/>
              </a:ext>
            </a:extLst>
          </p:cNvPr>
          <p:cNvSpPr txBox="1"/>
          <p:nvPr/>
        </p:nvSpPr>
        <p:spPr>
          <a:xfrm>
            <a:off x="4713770" y="340064"/>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嫁</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17" name="テキスト ボックス 16">
            <a:extLst>
              <a:ext uri="{FF2B5EF4-FFF2-40B4-BE49-F238E27FC236}">
                <a16:creationId xmlns:a16="http://schemas.microsoft.com/office/drawing/2014/main" id="{2DDC0958-237F-F204-8AB5-E4B02E094B36}"/>
              </a:ext>
            </a:extLst>
          </p:cNvPr>
          <p:cNvSpPr txBox="1"/>
          <p:nvPr/>
        </p:nvSpPr>
        <p:spPr>
          <a:xfrm>
            <a:off x="-52261" y="2589855"/>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夫</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18" name="テキスト ボックス 17">
            <a:extLst>
              <a:ext uri="{FF2B5EF4-FFF2-40B4-BE49-F238E27FC236}">
                <a16:creationId xmlns:a16="http://schemas.microsoft.com/office/drawing/2014/main" id="{08C8C0FB-3A50-A9E4-CA85-3F74947871F8}"/>
              </a:ext>
            </a:extLst>
          </p:cNvPr>
          <p:cNvSpPr txBox="1"/>
          <p:nvPr/>
        </p:nvSpPr>
        <p:spPr>
          <a:xfrm>
            <a:off x="7577471" y="4734308"/>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会社・業界同期</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19" name="テキスト ボックス 18">
            <a:extLst>
              <a:ext uri="{FF2B5EF4-FFF2-40B4-BE49-F238E27FC236}">
                <a16:creationId xmlns:a16="http://schemas.microsoft.com/office/drawing/2014/main" id="{49A51856-5420-9A64-E05E-5AF976BFC2C1}"/>
              </a:ext>
            </a:extLst>
          </p:cNvPr>
          <p:cNvSpPr txBox="1"/>
          <p:nvPr/>
        </p:nvSpPr>
        <p:spPr>
          <a:xfrm>
            <a:off x="7244317" y="2024674"/>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取引先</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20" name="テキスト ボックス 19">
            <a:extLst>
              <a:ext uri="{FF2B5EF4-FFF2-40B4-BE49-F238E27FC236}">
                <a16:creationId xmlns:a16="http://schemas.microsoft.com/office/drawing/2014/main" id="{0978F196-6F4E-B6C5-DCE3-009372521FAA}"/>
              </a:ext>
            </a:extLst>
          </p:cNvPr>
          <p:cNvSpPr txBox="1"/>
          <p:nvPr/>
        </p:nvSpPr>
        <p:spPr>
          <a:xfrm>
            <a:off x="6616996" y="1042699"/>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お客様</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26" name="テキスト ボックス 25">
            <a:extLst>
              <a:ext uri="{FF2B5EF4-FFF2-40B4-BE49-F238E27FC236}">
                <a16:creationId xmlns:a16="http://schemas.microsoft.com/office/drawing/2014/main" id="{BE1C1EB6-D98C-AF14-34FB-325C9B006599}"/>
              </a:ext>
            </a:extLst>
          </p:cNvPr>
          <p:cNvSpPr txBox="1"/>
          <p:nvPr/>
        </p:nvSpPr>
        <p:spPr>
          <a:xfrm>
            <a:off x="3383820" y="1440967"/>
            <a:ext cx="2381692" cy="461665"/>
          </a:xfrm>
          <a:prstGeom prst="rect">
            <a:avLst/>
          </a:prstGeom>
          <a:noFill/>
        </p:spPr>
        <p:txBody>
          <a:bodyPr wrap="square" rtlCol="0">
            <a:spAutoFit/>
          </a:bodyPr>
          <a:lstStyle/>
          <a:p>
            <a:pPr algn="ctr"/>
            <a:r>
              <a:rPr kumimoji="1" lang="ja-JP" altLang="en-US" sz="2400" dirty="0">
                <a:latin typeface="HGP創英角ﾎﾟｯﾌﾟ体" panose="040B0A00000000000000" pitchFamily="50" charset="-128"/>
                <a:ea typeface="HGP創英角ﾎﾟｯﾌﾟ体" panose="040B0A00000000000000" pitchFamily="50" charset="-128"/>
              </a:rPr>
              <a:t>他団体会員</a:t>
            </a:r>
            <a:endParaRPr kumimoji="1" lang="en-US" altLang="ja-JP" sz="2400" dirty="0">
              <a:latin typeface="HGP創英角ﾎﾟｯﾌﾟ体" panose="040B0A00000000000000" pitchFamily="50" charset="-128"/>
              <a:ea typeface="HGP創英角ﾎﾟｯﾌﾟ体" panose="040B0A00000000000000" pitchFamily="50" charset="-128"/>
            </a:endParaRPr>
          </a:p>
        </p:txBody>
      </p:sp>
      <p:sp>
        <p:nvSpPr>
          <p:cNvPr id="27" name="テキスト ボックス 26">
            <a:extLst>
              <a:ext uri="{FF2B5EF4-FFF2-40B4-BE49-F238E27FC236}">
                <a16:creationId xmlns:a16="http://schemas.microsoft.com/office/drawing/2014/main" id="{4A07F024-CDD2-765F-7AB1-72879532D0C9}"/>
              </a:ext>
            </a:extLst>
          </p:cNvPr>
          <p:cNvSpPr txBox="1"/>
          <p:nvPr/>
        </p:nvSpPr>
        <p:spPr>
          <a:xfrm>
            <a:off x="276447" y="467833"/>
            <a:ext cx="2052984" cy="584775"/>
          </a:xfrm>
          <a:prstGeom prst="rect">
            <a:avLst/>
          </a:prstGeom>
          <a:noFill/>
        </p:spPr>
        <p:txBody>
          <a:bodyPr wrap="square" rtlCol="0">
            <a:spAutoFit/>
          </a:bodyPr>
          <a:lstStyle/>
          <a:p>
            <a:r>
              <a:rPr kumimoji="1" lang="ja-JP" altLang="en-US" sz="3200" dirty="0">
                <a:latin typeface="HGP創英角ﾎﾟｯﾌﾟ体" panose="040B0A00000000000000" pitchFamily="50" charset="-128"/>
                <a:ea typeface="HGP創英角ﾎﾟｯﾌﾟ体" panose="040B0A00000000000000" pitchFamily="50" charset="-128"/>
              </a:rPr>
              <a:t>社会貢献</a:t>
            </a:r>
          </a:p>
        </p:txBody>
      </p:sp>
      <p:sp>
        <p:nvSpPr>
          <p:cNvPr id="28" name="テキスト ボックス 27">
            <a:extLst>
              <a:ext uri="{FF2B5EF4-FFF2-40B4-BE49-F238E27FC236}">
                <a16:creationId xmlns:a16="http://schemas.microsoft.com/office/drawing/2014/main" id="{06DE8433-E267-59DF-44C0-9A9D85EB865D}"/>
              </a:ext>
            </a:extLst>
          </p:cNvPr>
          <p:cNvSpPr txBox="1"/>
          <p:nvPr/>
        </p:nvSpPr>
        <p:spPr>
          <a:xfrm>
            <a:off x="517888" y="5686496"/>
            <a:ext cx="2052984" cy="584775"/>
          </a:xfrm>
          <a:prstGeom prst="rect">
            <a:avLst/>
          </a:prstGeom>
          <a:noFill/>
        </p:spPr>
        <p:txBody>
          <a:bodyPr wrap="square" rtlCol="0">
            <a:spAutoFit/>
          </a:bodyPr>
          <a:lstStyle/>
          <a:p>
            <a:r>
              <a:rPr kumimoji="1" lang="ja-JP" altLang="en-US" sz="3200" dirty="0">
                <a:latin typeface="HGP創英角ﾎﾟｯﾌﾟ体" panose="040B0A00000000000000" pitchFamily="50" charset="-128"/>
                <a:ea typeface="HGP創英角ﾎﾟｯﾌﾟ体" panose="040B0A00000000000000" pitchFamily="50" charset="-128"/>
              </a:rPr>
              <a:t>趣味</a:t>
            </a:r>
          </a:p>
        </p:txBody>
      </p:sp>
      <p:sp>
        <p:nvSpPr>
          <p:cNvPr id="29" name="テキスト ボックス 28">
            <a:extLst>
              <a:ext uri="{FF2B5EF4-FFF2-40B4-BE49-F238E27FC236}">
                <a16:creationId xmlns:a16="http://schemas.microsoft.com/office/drawing/2014/main" id="{00605693-2E65-0F36-0C11-70213537B436}"/>
              </a:ext>
            </a:extLst>
          </p:cNvPr>
          <p:cNvSpPr txBox="1"/>
          <p:nvPr/>
        </p:nvSpPr>
        <p:spPr>
          <a:xfrm>
            <a:off x="10038024" y="467833"/>
            <a:ext cx="2052984" cy="584775"/>
          </a:xfrm>
          <a:prstGeom prst="rect">
            <a:avLst/>
          </a:prstGeom>
          <a:noFill/>
        </p:spPr>
        <p:txBody>
          <a:bodyPr wrap="square" rtlCol="0">
            <a:spAutoFit/>
          </a:bodyPr>
          <a:lstStyle/>
          <a:p>
            <a:r>
              <a:rPr kumimoji="1" lang="ja-JP" altLang="en-US" sz="3200" dirty="0">
                <a:latin typeface="HGP創英角ﾎﾟｯﾌﾟ体" panose="040B0A00000000000000" pitchFamily="50" charset="-128"/>
                <a:ea typeface="HGP創英角ﾎﾟｯﾌﾟ体" panose="040B0A00000000000000" pitchFamily="50" charset="-128"/>
              </a:rPr>
              <a:t>旅行</a:t>
            </a:r>
          </a:p>
        </p:txBody>
      </p:sp>
      <p:sp>
        <p:nvSpPr>
          <p:cNvPr id="30" name="テキスト ボックス 29">
            <a:extLst>
              <a:ext uri="{FF2B5EF4-FFF2-40B4-BE49-F238E27FC236}">
                <a16:creationId xmlns:a16="http://schemas.microsoft.com/office/drawing/2014/main" id="{362C5AD3-5327-8CD0-A6A9-21EA35B4FF9C}"/>
              </a:ext>
            </a:extLst>
          </p:cNvPr>
          <p:cNvSpPr txBox="1"/>
          <p:nvPr/>
        </p:nvSpPr>
        <p:spPr>
          <a:xfrm>
            <a:off x="10169593" y="5858465"/>
            <a:ext cx="2052984" cy="584775"/>
          </a:xfrm>
          <a:prstGeom prst="rect">
            <a:avLst/>
          </a:prstGeom>
          <a:noFill/>
        </p:spPr>
        <p:txBody>
          <a:bodyPr wrap="square" rtlCol="0">
            <a:spAutoFit/>
          </a:bodyPr>
          <a:lstStyle/>
          <a:p>
            <a:r>
              <a:rPr kumimoji="1" lang="ja-JP" altLang="en-US" sz="3200" dirty="0">
                <a:latin typeface="HGP創英角ﾎﾟｯﾌﾟ体" panose="040B0A00000000000000" pitchFamily="50" charset="-128"/>
                <a:ea typeface="HGP創英角ﾎﾟｯﾌﾟ体" panose="040B0A00000000000000" pitchFamily="50" charset="-128"/>
              </a:rPr>
              <a:t>自己研鑽</a:t>
            </a:r>
          </a:p>
        </p:txBody>
      </p:sp>
    </p:spTree>
    <p:extLst>
      <p:ext uri="{BB962C8B-B14F-4D97-AF65-F5344CB8AC3E}">
        <p14:creationId xmlns:p14="http://schemas.microsoft.com/office/powerpoint/2010/main" val="342838987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55FE182A-986C-6FC1-A5BC-CD9793D0A7C6}"/>
              </a:ext>
            </a:extLst>
          </p:cNvPr>
          <p:cNvSpPr txBox="1"/>
          <p:nvPr/>
        </p:nvSpPr>
        <p:spPr>
          <a:xfrm>
            <a:off x="450111" y="850604"/>
            <a:ext cx="11291777" cy="5386090"/>
          </a:xfrm>
          <a:prstGeom prst="rect">
            <a:avLst/>
          </a:prstGeom>
          <a:noFill/>
        </p:spPr>
        <p:txBody>
          <a:bodyPr wrap="square" rtlCol="0">
            <a:spAutoFit/>
          </a:bodyPr>
          <a:lstStyle/>
          <a:p>
            <a:pPr algn="ctr"/>
            <a:r>
              <a:rPr kumimoji="1" lang="en-US" altLang="ja-JP" sz="34400" dirty="0">
                <a:solidFill>
                  <a:schemeClr val="tx2">
                    <a:lumMod val="75000"/>
                    <a:lumOff val="25000"/>
                  </a:schemeClr>
                </a:solidFill>
                <a:latin typeface="HGP創英ﾌﾟﾚｾﾞﾝｽEB" panose="02020800000000000000" pitchFamily="18" charset="-128"/>
                <a:ea typeface="HGP創英ﾌﾟﾚｾﾞﾝｽEB" panose="02020800000000000000" pitchFamily="18" charset="-128"/>
              </a:rPr>
              <a:t>1</a:t>
            </a:r>
            <a:r>
              <a:rPr kumimoji="1" lang="ja-JP" altLang="en-US" sz="34400" dirty="0">
                <a:solidFill>
                  <a:schemeClr val="tx2">
                    <a:lumMod val="75000"/>
                    <a:lumOff val="25000"/>
                  </a:schemeClr>
                </a:solidFill>
                <a:latin typeface="HGP創英ﾌﾟﾚｾﾞﾝｽEB" panose="02020800000000000000" pitchFamily="18" charset="-128"/>
                <a:ea typeface="HGP創英ﾌﾟﾚｾﾞﾝｽEB" panose="02020800000000000000" pitchFamily="18" charset="-128"/>
              </a:rPr>
              <a:t>人</a:t>
            </a:r>
          </a:p>
        </p:txBody>
      </p:sp>
    </p:spTree>
    <p:extLst>
      <p:ext uri="{BB962C8B-B14F-4D97-AF65-F5344CB8AC3E}">
        <p14:creationId xmlns:p14="http://schemas.microsoft.com/office/powerpoint/2010/main" val="385295144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B78876A-D965-2414-C750-867ACF82963A}"/>
              </a:ext>
            </a:extLst>
          </p:cNvPr>
          <p:cNvPicPr>
            <a:picLocks noChangeAspect="1"/>
          </p:cNvPicPr>
          <p:nvPr/>
        </p:nvPicPr>
        <p:blipFill>
          <a:blip r:embed="rId2"/>
          <a:stretch>
            <a:fillRect/>
          </a:stretch>
        </p:blipFill>
        <p:spPr>
          <a:xfrm>
            <a:off x="2005654" y="801642"/>
            <a:ext cx="3491379" cy="4853400"/>
          </a:xfrm>
          <a:prstGeom prst="rect">
            <a:avLst/>
          </a:prstGeom>
        </p:spPr>
      </p:pic>
      <p:sp>
        <p:nvSpPr>
          <p:cNvPr id="6" name="テキスト ボックス 5">
            <a:extLst>
              <a:ext uri="{FF2B5EF4-FFF2-40B4-BE49-F238E27FC236}">
                <a16:creationId xmlns:a16="http://schemas.microsoft.com/office/drawing/2014/main" id="{A9C419E2-64A6-9DEB-1A75-EC65F311A2DC}"/>
              </a:ext>
            </a:extLst>
          </p:cNvPr>
          <p:cNvSpPr txBox="1"/>
          <p:nvPr/>
        </p:nvSpPr>
        <p:spPr>
          <a:xfrm>
            <a:off x="6454318" y="1265274"/>
            <a:ext cx="3732028" cy="4508927"/>
          </a:xfrm>
          <a:prstGeom prst="rect">
            <a:avLst/>
          </a:prstGeom>
          <a:noFill/>
        </p:spPr>
        <p:txBody>
          <a:bodyPr wrap="square" rtlCol="0">
            <a:spAutoFit/>
          </a:bodyPr>
          <a:lstStyle/>
          <a:p>
            <a:r>
              <a:rPr kumimoji="1" lang="ja-JP" altLang="en-US" sz="28700" dirty="0">
                <a:latin typeface="HGP創英ﾌﾟﾚｾﾞﾝｽEB" panose="02020800000000000000" pitchFamily="18" charset="-128"/>
                <a:ea typeface="HGP創英ﾌﾟﾚｾﾞﾝｽEB" panose="02020800000000000000" pitchFamily="18" charset="-128"/>
              </a:rPr>
              <a:t>人</a:t>
            </a:r>
          </a:p>
        </p:txBody>
      </p:sp>
    </p:spTree>
    <p:extLst>
      <p:ext uri="{BB962C8B-B14F-4D97-AF65-F5344CB8AC3E}">
        <p14:creationId xmlns:p14="http://schemas.microsoft.com/office/powerpoint/2010/main" val="360186628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1B702A54-0266-CA53-7227-09733AA9973D}"/>
              </a:ext>
            </a:extLst>
          </p:cNvPr>
          <p:cNvPicPr>
            <a:picLocks noChangeAspect="1"/>
          </p:cNvPicPr>
          <p:nvPr/>
        </p:nvPicPr>
        <p:blipFill>
          <a:blip r:embed="rId2"/>
          <a:stretch>
            <a:fillRect/>
          </a:stretch>
        </p:blipFill>
        <p:spPr>
          <a:xfrm>
            <a:off x="3965946" y="351559"/>
            <a:ext cx="4432232" cy="6154881"/>
          </a:xfrm>
          <a:prstGeom prst="rect">
            <a:avLst/>
          </a:prstGeom>
        </p:spPr>
      </p:pic>
      <p:sp>
        <p:nvSpPr>
          <p:cNvPr id="6" name="正方形/長方形 5">
            <a:extLst>
              <a:ext uri="{FF2B5EF4-FFF2-40B4-BE49-F238E27FC236}">
                <a16:creationId xmlns:a16="http://schemas.microsoft.com/office/drawing/2014/main" id="{932C877D-1167-64EE-2FB9-991284C35738}"/>
              </a:ext>
            </a:extLst>
          </p:cNvPr>
          <p:cNvSpPr/>
          <p:nvPr/>
        </p:nvSpPr>
        <p:spPr>
          <a:xfrm>
            <a:off x="4529470" y="1913860"/>
            <a:ext cx="2690037" cy="233915"/>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D429BA5F-D814-3559-32C3-860F698127B2}"/>
              </a:ext>
            </a:extLst>
          </p:cNvPr>
          <p:cNvSpPr txBox="1"/>
          <p:nvPr/>
        </p:nvSpPr>
        <p:spPr>
          <a:xfrm>
            <a:off x="893135" y="2632456"/>
            <a:ext cx="2743200" cy="1107996"/>
          </a:xfrm>
          <a:prstGeom prst="rect">
            <a:avLst/>
          </a:prstGeom>
          <a:noFill/>
        </p:spPr>
        <p:txBody>
          <a:bodyPr wrap="square" rtlCol="0">
            <a:spAutoFit/>
          </a:bodyPr>
          <a:lstStyle/>
          <a:p>
            <a:r>
              <a:rPr kumimoji="1" lang="ja-JP" altLang="en-US" sz="6600" dirty="0">
                <a:latin typeface="HGP創英角ﾎﾟｯﾌﾟ体" panose="040B0A00000000000000" pitchFamily="50" charset="-128"/>
                <a:ea typeface="HGP創英角ﾎﾟｯﾌﾟ体" panose="040B0A00000000000000" pitchFamily="50" charset="-128"/>
              </a:rPr>
              <a:t>そう。</a:t>
            </a:r>
          </a:p>
        </p:txBody>
      </p:sp>
      <p:sp>
        <p:nvSpPr>
          <p:cNvPr id="8" name="テキスト ボックス 7">
            <a:extLst>
              <a:ext uri="{FF2B5EF4-FFF2-40B4-BE49-F238E27FC236}">
                <a16:creationId xmlns:a16="http://schemas.microsoft.com/office/drawing/2014/main" id="{3EC05AAA-D68D-C66A-A6E9-B8A8F198939F}"/>
              </a:ext>
            </a:extLst>
          </p:cNvPr>
          <p:cNvSpPr txBox="1"/>
          <p:nvPr/>
        </p:nvSpPr>
        <p:spPr>
          <a:xfrm>
            <a:off x="9030586" y="2632456"/>
            <a:ext cx="2743200" cy="1107996"/>
          </a:xfrm>
          <a:prstGeom prst="rect">
            <a:avLst/>
          </a:prstGeom>
          <a:noFill/>
        </p:spPr>
        <p:txBody>
          <a:bodyPr wrap="square" rtlCol="0">
            <a:spAutoFit/>
          </a:bodyPr>
          <a:lstStyle/>
          <a:p>
            <a:r>
              <a:rPr kumimoji="1" lang="ja-JP" altLang="en-US" sz="6600" dirty="0">
                <a:latin typeface="HGP創英角ﾎﾟｯﾌﾟ体" panose="040B0A00000000000000" pitchFamily="50" charset="-128"/>
                <a:ea typeface="HGP創英角ﾎﾟｯﾌﾟ体" panose="040B0A00000000000000" pitchFamily="50" charset="-128"/>
              </a:rPr>
              <a:t>ひとり。</a:t>
            </a:r>
          </a:p>
        </p:txBody>
      </p:sp>
      <p:sp>
        <p:nvSpPr>
          <p:cNvPr id="2" name="テキスト ボックス 1">
            <a:extLst>
              <a:ext uri="{FF2B5EF4-FFF2-40B4-BE49-F238E27FC236}">
                <a16:creationId xmlns:a16="http://schemas.microsoft.com/office/drawing/2014/main" id="{FE1D837D-084D-FEC2-220F-44BC25EF266B}"/>
              </a:ext>
            </a:extLst>
          </p:cNvPr>
          <p:cNvSpPr txBox="1"/>
          <p:nvPr/>
        </p:nvSpPr>
        <p:spPr>
          <a:xfrm>
            <a:off x="5874488" y="6046278"/>
            <a:ext cx="2323072" cy="369332"/>
          </a:xfrm>
          <a:prstGeom prst="rect">
            <a:avLst/>
          </a:prstGeom>
          <a:solidFill>
            <a:schemeClr val="bg1"/>
          </a:solidFill>
        </p:spPr>
        <p:txBody>
          <a:bodyPr wrap="none" rtlCol="0">
            <a:spAutoFit/>
          </a:bodyPr>
          <a:lstStyle/>
          <a:p>
            <a:r>
              <a:rPr kumimoji="1" lang="en-US" altLang="ja-JP" dirty="0"/>
              <a:t>※</a:t>
            </a:r>
            <a:r>
              <a:rPr kumimoji="1" lang="ja-JP" altLang="en-US" dirty="0"/>
              <a:t>画像はイメージです</a:t>
            </a:r>
          </a:p>
        </p:txBody>
      </p:sp>
    </p:spTree>
    <p:extLst>
      <p:ext uri="{BB962C8B-B14F-4D97-AF65-F5344CB8AC3E}">
        <p14:creationId xmlns:p14="http://schemas.microsoft.com/office/powerpoint/2010/main" val="305549925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A2D5765-7CB6-9221-C164-B5C044B0AF76}"/>
              </a:ext>
            </a:extLst>
          </p:cNvPr>
          <p:cNvSpPr>
            <a:spLocks noGrp="1"/>
          </p:cNvSpPr>
          <p:nvPr>
            <p:ph type="ctrTitle"/>
          </p:nvPr>
        </p:nvSpPr>
        <p:spPr>
          <a:xfrm>
            <a:off x="914400" y="2416175"/>
            <a:ext cx="10363200" cy="1470025"/>
          </a:xfrm>
        </p:spPr>
        <p:txBody>
          <a:bodyPr/>
          <a:lstStyle/>
          <a:p>
            <a:r>
              <a:rPr lang="ja-JP" altLang="en-US" sz="13800" dirty="0">
                <a:solidFill>
                  <a:srgbClr val="FF0000"/>
                </a:solidFill>
                <a:latin typeface="HGP創英角ﾎﾟｯﾌﾟ体" panose="040B0A00000000000000" pitchFamily="50" charset="-128"/>
                <a:ea typeface="HGP創英角ﾎﾟｯﾌﾟ体" panose="040B0A00000000000000" pitchFamily="50" charset="-128"/>
              </a:rPr>
              <a:t>これで</a:t>
            </a:r>
            <a:br>
              <a:rPr lang="en-US" altLang="ja-JP" sz="13800" dirty="0">
                <a:solidFill>
                  <a:srgbClr val="FF0000"/>
                </a:solidFill>
                <a:latin typeface="HGP創英角ﾎﾟｯﾌﾟ体" panose="040B0A00000000000000" pitchFamily="50" charset="-128"/>
                <a:ea typeface="HGP創英角ﾎﾟｯﾌﾟ体" panose="040B0A00000000000000" pitchFamily="50" charset="-128"/>
              </a:rPr>
            </a:br>
            <a:r>
              <a:rPr lang="ja-JP" altLang="en-US" sz="13800" dirty="0">
                <a:solidFill>
                  <a:srgbClr val="FF0000"/>
                </a:solidFill>
                <a:latin typeface="HGP創英角ﾎﾟｯﾌﾟ体" panose="040B0A00000000000000" pitchFamily="50" charset="-128"/>
                <a:ea typeface="HGP創英角ﾎﾟｯﾌﾟ体" panose="040B0A00000000000000" pitchFamily="50" charset="-128"/>
              </a:rPr>
              <a:t>拡大</a:t>
            </a:r>
            <a:br>
              <a:rPr lang="en-US" altLang="ja-JP" sz="13800" dirty="0">
                <a:solidFill>
                  <a:srgbClr val="FF0000"/>
                </a:solidFill>
                <a:latin typeface="HGP創英角ﾎﾟｯﾌﾟ体" panose="040B0A00000000000000" pitchFamily="50" charset="-128"/>
                <a:ea typeface="HGP創英角ﾎﾟｯﾌﾟ体" panose="040B0A00000000000000" pitchFamily="50" charset="-128"/>
              </a:rPr>
            </a:br>
            <a:r>
              <a:rPr lang="ja-JP" altLang="en-US" sz="13800" dirty="0">
                <a:solidFill>
                  <a:srgbClr val="FF0000"/>
                </a:solidFill>
                <a:latin typeface="HGP創英角ﾎﾟｯﾌﾟ体" panose="040B0A00000000000000" pitchFamily="50" charset="-128"/>
                <a:ea typeface="HGP創英角ﾎﾟｯﾌﾟ体" panose="040B0A00000000000000" pitchFamily="50" charset="-128"/>
              </a:rPr>
              <a:t>大成功！！</a:t>
            </a:r>
            <a:endParaRPr kumimoji="1" lang="ja-JP" altLang="en-US" sz="13800" dirty="0">
              <a:solidFill>
                <a:srgbClr val="FF0000"/>
              </a:solidFill>
              <a:latin typeface="HGP創英角ﾎﾟｯﾌﾟ体" panose="040B0A00000000000000" pitchFamily="50" charset="-128"/>
              <a:ea typeface="HGP創英角ﾎﾟｯﾌﾟ体" panose="040B0A00000000000000" pitchFamily="50" charset="-128"/>
            </a:endParaRPr>
          </a:p>
        </p:txBody>
      </p:sp>
    </p:spTree>
    <p:extLst>
      <p:ext uri="{BB962C8B-B14F-4D97-AF65-F5344CB8AC3E}">
        <p14:creationId xmlns:p14="http://schemas.microsoft.com/office/powerpoint/2010/main" val="1325804319"/>
      </p:ext>
    </p:extLst>
  </p:cSld>
  <p:clrMapOvr>
    <a:masterClrMapping/>
  </p:clrMapOvr>
</p:sld>
</file>

<file path=ppt/theme/theme1.xml><?xml version="1.0" encoding="utf-8"?>
<a:theme xmlns:a="http://schemas.openxmlformats.org/drawingml/2006/main" name="デザインの設定">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デザインの設定">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デザインの設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デザインの設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デザインの設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デザインの設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デザインの設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デザインの設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デザインの設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デザインの設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デザインの設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デザインの設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デザインの設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3463A1E1B9FDD746B1746F7DB37CBD91" ma:contentTypeVersion="10" ma:contentTypeDescription="新しいドキュメントを作成します。" ma:contentTypeScope="" ma:versionID="f4b78021dcca0cbc75919c5141caa006">
  <xsd:schema xmlns:xsd="http://www.w3.org/2001/XMLSchema" xmlns:xs="http://www.w3.org/2001/XMLSchema" xmlns:p="http://schemas.microsoft.com/office/2006/metadata/properties" xmlns:ns2="1141eaa3-31e7-4644-8a92-0ce51928ad9e" xmlns:ns3="3884176d-83a0-44a7-998e-fbf78a2f78b0" targetNamespace="http://schemas.microsoft.com/office/2006/metadata/properties" ma:root="true" ma:fieldsID="b3134240565fd823679a9cb75605ff39" ns2:_="" ns3:_="">
    <xsd:import namespace="1141eaa3-31e7-4644-8a92-0ce51928ad9e"/>
    <xsd:import namespace="3884176d-83a0-44a7-998e-fbf78a2f78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41eaa3-31e7-4644-8a92-0ce51928ad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884176d-83a0-44a7-998e-fbf78a2f78b0"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87EA65-452F-4E6A-814F-88C90983CF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41eaa3-31e7-4644-8a92-0ce51928ad9e"/>
    <ds:schemaRef ds:uri="3884176d-83a0-44a7-998e-fbf78a2f78b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F5A8D6-5C98-41A5-AEAA-F7A45044DA5D}">
  <ds:schemaRefs>
    <ds:schemaRef ds:uri="http://schemas.microsoft.com/sharepoint/v3/contenttype/forms"/>
  </ds:schemaRefs>
</ds:datastoreItem>
</file>

<file path=customXml/itemProps3.xml><?xml version="1.0" encoding="utf-8"?>
<ds:datastoreItem xmlns:ds="http://schemas.openxmlformats.org/officeDocument/2006/customXml" ds:itemID="{DDBE01F2-9F4C-4534-AC3E-C911570E96CE}">
  <ds:schemaRefs>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3884176d-83a0-44a7-998e-fbf78a2f78b0"/>
    <ds:schemaRef ds:uri="http://purl.org/dc/terms/"/>
    <ds:schemaRef ds:uri="1141eaa3-31e7-4644-8a92-0ce51928ad9e"/>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16874</TotalTime>
  <Words>2040</Words>
  <Application>Microsoft Office PowerPoint</Application>
  <PresentationFormat>ワイド画面</PresentationFormat>
  <Paragraphs>272</Paragraphs>
  <Slides>117</Slides>
  <Notes>33</Notes>
  <HiddenSlides>0</HiddenSlides>
  <MMClips>2</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117</vt:i4>
      </vt:variant>
    </vt:vector>
  </HeadingPairs>
  <TitlesOfParts>
    <vt:vector size="129" baseType="lpstr">
      <vt:lpstr>HGPｺﾞｼｯｸE</vt:lpstr>
      <vt:lpstr>HGP教科書体</vt:lpstr>
      <vt:lpstr>HGP創英ﾌﾟﾚｾﾞﾝｽEB</vt:lpstr>
      <vt:lpstr>HGP創英角ｺﾞｼｯｸUB</vt:lpstr>
      <vt:lpstr>HGP創英角ﾎﾟｯﾌﾟ体</vt:lpstr>
      <vt:lpstr>ＭＳ Ｐゴシック 見出し</vt:lpstr>
      <vt:lpstr>游ゴシック</vt:lpstr>
      <vt:lpstr>游明朝</vt:lpstr>
      <vt:lpstr>游明朝 Demibold</vt:lpstr>
      <vt:lpstr>Arial</vt:lpstr>
      <vt:lpstr>Calibri</vt:lpstr>
      <vt:lpstr>デザインの設定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趣旨説明</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日本の地域社会において、経営者層による 　●ロータリークラブ 　●ライオンズクラブ 　●青年会議所 といった経済人の結社は、その規模や活動の影響力において、近代日本の自発的な諸活動全体を見渡しても大きな存在感を示してきた。</vt:lpstr>
      <vt:lpstr>中でも日本において1949年に48人の会員からスタートし、年齢制限による必然的な毎年の退会者を出しながら、1960年に1万人、1977年には5万人を突破して、ついには世界最大の規模を持つに至った青年会議所はその典型といえる。</vt:lpstr>
      <vt:lpstr>（結果として） 青年会議所の入会者は、事前に会員との何らかのつながりを有していることがほとんどである。</vt:lpstr>
      <vt:lpstr>この勧誘者との先行する人間関係の性質は、入会の際のモチベーションに一定の影響を与える</vt:lpstr>
      <vt:lpstr>【入会理由の推定割合（参考値）】 １．人脈を広げるため 　　　→ 約30% ２．自己成長・スキルアップのため 　　　→ 約25% ３．地域貢献・社会貢献のため 　　　→ 約20% ４．ビジネスチャンスを増やすため 　　　→ 約15% ５．友情や信頼関係を築くため 　　　→ 約10%</vt:lpstr>
      <vt:lpstr>JC活動の 思い入れが あることは？</vt:lpstr>
      <vt:lpstr>何か一つでも主体的、意欲的な 活動ができてますか？</vt:lpstr>
      <vt:lpstr>PowerPoint プレゼンテーション</vt:lpstr>
      <vt:lpstr>PowerPoint プレゼンテーション</vt:lpstr>
      <vt:lpstr>PowerPoint プレゼンテーション</vt:lpstr>
      <vt:lpstr>【目的】 会員それぞれの現状を 認識してもらうことを目的</vt:lpstr>
      <vt:lpstr>PowerPoint プレゼンテーション</vt:lpstr>
      <vt:lpstr>【例会前の事前アンケート】</vt:lpstr>
      <vt:lpstr> </vt:lpstr>
      <vt:lpstr> </vt:lpstr>
      <vt:lpstr>PowerPoint プレゼンテーション</vt:lpstr>
      <vt:lpstr>PowerPoint プレゼンテーション</vt:lpstr>
      <vt:lpstr>PowerPoint プレゼンテーション</vt:lpstr>
      <vt:lpstr>では</vt:lpstr>
      <vt:lpstr>今の皆さんの</vt:lpstr>
      <vt:lpstr>率直な意見を</vt:lpstr>
      <vt:lpstr>もう一度 聞かせて下さい</vt:lpstr>
      <vt:lpstr>次のQRコードを 読み取って、アンケートに 回答してください。 （複数回答可）</vt:lpstr>
      <vt:lpstr>PowerPoint プレゼンテーション</vt:lpstr>
      <vt:lpstr>PowerPoint プレゼンテーション</vt:lpstr>
      <vt:lpstr>【先輩活用パターン】</vt:lpstr>
      <vt:lpstr>PowerPoint プレゼンテーション</vt:lpstr>
      <vt:lpstr>PowerPoint プレゼンテーション</vt:lpstr>
      <vt:lpstr>PowerPoint プレゼンテーション</vt:lpstr>
      <vt:lpstr>【ツレパターン】</vt:lpstr>
      <vt:lpstr>【ツレパターン（自己成長）】</vt:lpstr>
      <vt:lpstr>●ちょっとここで●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こんな人はいないと思いますが、   ほかには次のような様々なパターンがあります。</vt:lpstr>
      <vt:lpstr>★理想の会員拡大★ 【入りに来たパターン】</vt:lpstr>
      <vt:lpstr>【会社命令パターン】</vt:lpstr>
      <vt:lpstr>【上下関係パターン】</vt:lpstr>
      <vt:lpstr>【取引先パターン】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グループで討論した、青年会議所活動で自身ができること、やってみたいことを自由に書いてください。</vt:lpstr>
      <vt:lpstr>PowerPoint プレゼンテーション</vt:lpstr>
      <vt:lpstr>PowerPoint プレゼンテーション</vt:lpstr>
      <vt:lpstr>PowerPoint プレゼンテーション</vt:lpstr>
      <vt:lpstr>主体性 と 意欲</vt:lpstr>
      <vt:lpstr>グループワーク①  自分の（他メンバーの）  苦手（不得意）な活動</vt:lpstr>
      <vt:lpstr>委員会発表  会員拡大は視野を広く！！  パターンも多く！！ </vt:lpstr>
      <vt:lpstr>PowerPoint プレゼンテーション</vt:lpstr>
      <vt:lpstr>PowerPoint プレゼンテーション</vt:lpstr>
      <vt:lpstr>【誘う相手がいない】 ★周りに協力してもらうパターン 【伝え方がうまくない】 ★楽しいと思える活動を伝えるだけ 【嫌な感じに思われるのではないか】 ★勧誘→嫌なイメージ 　趣味やイベント、娯楽からの入り口もあるのでは？！ 【伝える気がない】 ★（言い方はともかく）信頼できる人へのお願い</vt:lpstr>
      <vt:lpstr>視野を 広げよう！</vt:lpstr>
      <vt:lpstr>PowerPoint プレゼンテーション</vt:lpstr>
      <vt:lpstr>PowerPoint プレゼンテーション</vt:lpstr>
      <vt:lpstr>PowerPoint プレゼンテーション</vt:lpstr>
      <vt:lpstr>PowerPoint プレゼンテーション</vt:lpstr>
      <vt:lpstr>これで 拡大 大成功！！</vt:lpstr>
      <vt:lpstr>それでは</vt:lpstr>
      <vt:lpstr>あれ やりますか</vt:lpstr>
      <vt:lpstr>皆さま ご起立ください</vt:lpstr>
      <vt:lpstr>全員で 拡大せよ！！</vt:lpstr>
      <vt:lpstr> オォォォォ ー－－－－ ！！！！！</vt:lpstr>
      <vt:lpstr>では本番</vt:lpstr>
      <vt:lpstr>全員で 拡大せよ！！</vt:lpstr>
      <vt:lpstr> オォォォォ ー－－－－ ！！！！！</vt:lpstr>
      <vt:lpstr>ありがとう ございました</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４月度例会</dc:title>
  <dc:creator>江間卓也</dc:creator>
  <cp:lastModifiedBy>俊輔 杉谷</cp:lastModifiedBy>
  <cp:revision>520</cp:revision>
  <cp:lastPrinted>2025-02-18T13:40:55Z</cp:lastPrinted>
  <dcterms:created xsi:type="dcterms:W3CDTF">2015-03-04T10:28:14Z</dcterms:created>
  <dcterms:modified xsi:type="dcterms:W3CDTF">2025-02-18T14:41:59Z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0x0101003463A1E1B9FDD746B1746F7DB37CBD91</vt:lpwstr>
  </property>
</Properties>
</file>