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48" y="3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94B6E5-5A6F-2527-C068-969F789FA8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31A22FA-7E41-EA2E-69A0-78BA69784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E292CC-C91F-C60B-197C-EAF68F8EE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6038E8-4DA5-763F-83F0-7DAC013F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5B82FB-D56D-54F8-8A1B-8B1E537A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5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69B35E-E14A-9EF8-5D6E-44DEC3C4A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3B3262-7035-00AD-F0AA-61633C0B3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C19331-9CDC-C77D-E66A-8DBC18488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820D61-0231-9E38-0E32-AF6C86051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FF1586-53F0-0171-342E-BF2222367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46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525345-A199-48F5-02ED-740768EBAD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6EF655-F265-95AD-BC89-1DDF02F3AC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F73856-E2D5-32CE-6B6C-CA647571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D744A1-E205-5DC4-A324-6CD89C4B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7039F3-1A6A-BDBB-A324-6E5244C47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80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A58F4-86DE-9765-518D-D1393625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D2DBB3-C4D4-E853-FAAE-F1E25A8D7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13945-FBEE-1FA7-8D65-44A042F50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40436-51E5-7C54-3DD5-65F57A8D2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35C70D-62FF-C2F2-435D-00872D4CE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71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9CFEBB-4711-B8E0-061E-D7D37E511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9537D2-2A2A-60DD-51FF-B1A953DC3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628C71-BE03-2D24-A4DF-FAEE0E26F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3BCAE4-6A71-5904-6BA5-8B8BDBE39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FDA968-1ABE-5D48-74BC-084B58E28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85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8E413E-877F-CB76-F797-5F9AF1AF1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214452-7017-ED23-6978-CD2C5A1DD6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FA0F30-EF74-64CC-482C-573DBE1AC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3C9AC4-8FBD-E1F6-6B55-A17281D1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733C43-5EA7-FC69-6A3D-46F74EA8E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AD3AC9-CC25-9446-C30F-CA8156E0D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055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F3F04-FD7E-2DEB-79F1-8ED69A75A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03F8C2-A888-8B2E-B373-007623BDF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95D37A-33A3-AB8F-015F-39B8932C9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3EDD00-E17D-AF26-01A2-567F9D4ED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AFC4F8A-89D3-FA8C-8377-E31E3B38E6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84C759E-48EB-3BCA-7ECA-39A4350A1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A4E7964-CBAD-8EED-561B-236CBD20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B64D4AF-AE5A-34FC-1A31-9EE83418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44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E8CA8B-457A-7638-5337-4D2EACD8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28CB61-8948-2665-0407-275BE6CFF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9F3B61-A85F-DCFC-D054-F27386289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36EC29-55C8-E082-1696-11D0D598E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71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1238C6-830E-273B-B089-099873B9E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EE9478-7EEF-4202-A949-4514ADBD4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32977E-608C-BA8D-2E43-28031A6A6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06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1A2F4-EB23-BFD8-B73A-E3AAF7F80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D01435-737C-C5EE-A68F-D9CC8B9B0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38A68D-A902-93E8-B525-6B2CBF42BC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6E34E7-A3A8-33F2-0A81-164031715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9C2B9E-8B11-B1BB-C3D6-B8EF101C5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23DD4A-931F-7A5A-300D-E7E52B19B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427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AE03C6-1C70-3E34-DB5C-B65FEDA75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E8277E7-E04F-2701-DACF-AC8EB659BB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A9F9C9-5C7E-5F9C-E20C-53C8CC8F4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FF6253-A02B-5C90-BFF0-91D0DC7DD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78F7EF-6573-998F-8DF4-98289B1F7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232C23-3C09-E6B3-9692-AA1834002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55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BB1B910-F1C7-2A7F-412C-384624095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608DE84-A0A1-1E67-E246-8B752DA35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06B19B-9B08-7232-2166-127908569A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9D1B8A-418B-439B-949D-D868DC9AB5C0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55277D-018E-5C71-42AB-7F10A9CA8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FBAB7-D902-EA48-73EF-7D1216186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7273B5-5C0F-473F-A33E-5ECA9A8C67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66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DD951AF-A162-8333-CBF1-2037FCE5F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253"/>
            <a:ext cx="12192000" cy="6341743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77B755C-5B22-30E2-F200-52615453B435}"/>
              </a:ext>
            </a:extLst>
          </p:cNvPr>
          <p:cNvCxnSpPr>
            <a:cxnSpLocks/>
          </p:cNvCxnSpPr>
          <p:nvPr/>
        </p:nvCxnSpPr>
        <p:spPr>
          <a:xfrm>
            <a:off x="9075420" y="2354139"/>
            <a:ext cx="3234811" cy="1318701"/>
          </a:xfrm>
          <a:prstGeom prst="straightConnector1">
            <a:avLst/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楕円 7">
            <a:extLst>
              <a:ext uri="{FF2B5EF4-FFF2-40B4-BE49-F238E27FC236}">
                <a16:creationId xmlns:a16="http://schemas.microsoft.com/office/drawing/2014/main" id="{7CFC789B-897F-B2B9-E610-D154BD45A872}"/>
              </a:ext>
            </a:extLst>
          </p:cNvPr>
          <p:cNvSpPr/>
          <p:nvPr/>
        </p:nvSpPr>
        <p:spPr>
          <a:xfrm>
            <a:off x="1303020" y="270510"/>
            <a:ext cx="6469380" cy="631698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8AF051-09B9-2DEB-8358-6CE3BE84B6EA}"/>
              </a:ext>
            </a:extLst>
          </p:cNvPr>
          <p:cNvSpPr txBox="1"/>
          <p:nvPr/>
        </p:nvSpPr>
        <p:spPr>
          <a:xfrm>
            <a:off x="3421380" y="6272330"/>
            <a:ext cx="2031325" cy="369332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一番街商店街全体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BE675A5-2EE2-D015-4961-C263D723BE15}"/>
              </a:ext>
            </a:extLst>
          </p:cNvPr>
          <p:cNvSpPr txBox="1"/>
          <p:nvPr/>
        </p:nvSpPr>
        <p:spPr>
          <a:xfrm>
            <a:off x="8868848" y="1485477"/>
            <a:ext cx="3195105" cy="369332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諏訪新道</a:t>
            </a:r>
            <a:r>
              <a:rPr kumimoji="1" lang="en-US" altLang="ja-JP" dirty="0"/>
              <a:t>(1</a:t>
            </a:r>
            <a:r>
              <a:rPr kumimoji="1" lang="ja-JP" altLang="en-US" dirty="0"/>
              <a:t>号線</a:t>
            </a:r>
            <a:r>
              <a:rPr kumimoji="1" lang="en-US" altLang="ja-JP" dirty="0"/>
              <a:t>~</a:t>
            </a:r>
            <a:r>
              <a:rPr lang="ja-JP" altLang="en-US" dirty="0"/>
              <a:t>三滝通まで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E98D0127-A97C-1001-6863-5939EB9019A5}"/>
              </a:ext>
            </a:extLst>
          </p:cNvPr>
          <p:cNvSpPr/>
          <p:nvPr/>
        </p:nvSpPr>
        <p:spPr>
          <a:xfrm>
            <a:off x="10692825" y="3345180"/>
            <a:ext cx="411480" cy="4114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1177851F-34A0-44D7-DF83-A99F15E42A08}"/>
              </a:ext>
            </a:extLst>
          </p:cNvPr>
          <p:cNvSpPr/>
          <p:nvPr/>
        </p:nvSpPr>
        <p:spPr>
          <a:xfrm>
            <a:off x="8763000" y="4091940"/>
            <a:ext cx="2910840" cy="1203960"/>
          </a:xfrm>
          <a:prstGeom prst="wedgeRoundRectCallout">
            <a:avLst>
              <a:gd name="adj1" fmla="val 22035"/>
              <a:gd name="adj2" fmla="val -75128"/>
              <a:gd name="adj3" fmla="val 16667"/>
            </a:avLst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本部テント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(</a:t>
            </a:r>
            <a:r>
              <a:rPr kumimoji="1" lang="ja-JP" altLang="en-US" dirty="0">
                <a:solidFill>
                  <a:schemeClr val="tx1"/>
                </a:solidFill>
              </a:rPr>
              <a:t>すごろくのスタート</a:t>
            </a:r>
            <a:r>
              <a:rPr kumimoji="1" lang="en-US" altLang="ja-JP" dirty="0">
                <a:solidFill>
                  <a:schemeClr val="tx1"/>
                </a:solidFill>
              </a:rPr>
              <a:t>&amp;</a:t>
            </a:r>
            <a:r>
              <a:rPr kumimoji="1" lang="ja-JP" altLang="en-US" dirty="0">
                <a:solidFill>
                  <a:schemeClr val="tx1"/>
                </a:solidFill>
              </a:rPr>
              <a:t>ゴール</a:t>
            </a:r>
            <a:r>
              <a:rPr kumimoji="1" lang="en-US" altLang="ja-JP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4191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FD66760-4CEE-ED14-7C48-C47EC8D79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76" y="633022"/>
            <a:ext cx="11450648" cy="5591955"/>
          </a:xfrm>
          <a:prstGeom prst="rect">
            <a:avLst/>
          </a:prstGeom>
        </p:spPr>
      </p:pic>
      <p:sp>
        <p:nvSpPr>
          <p:cNvPr id="12" name="楕円 11">
            <a:extLst>
              <a:ext uri="{FF2B5EF4-FFF2-40B4-BE49-F238E27FC236}">
                <a16:creationId xmlns:a16="http://schemas.microsoft.com/office/drawing/2014/main" id="{9EFA132E-D48A-D327-5A70-21A8FE5DA95C}"/>
              </a:ext>
            </a:extLst>
          </p:cNvPr>
          <p:cNvSpPr/>
          <p:nvPr/>
        </p:nvSpPr>
        <p:spPr>
          <a:xfrm>
            <a:off x="4632653" y="2250162"/>
            <a:ext cx="3782685" cy="36835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3C3F0E-DA74-C28A-A11F-711FFEA4F10E}"/>
              </a:ext>
            </a:extLst>
          </p:cNvPr>
          <p:cNvSpPr txBox="1"/>
          <p:nvPr/>
        </p:nvSpPr>
        <p:spPr>
          <a:xfrm>
            <a:off x="8546257" y="2663881"/>
            <a:ext cx="2858475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諏訪新道</a:t>
            </a:r>
            <a:r>
              <a:rPr kumimoji="1" lang="en-US" altLang="ja-JP" sz="1600" dirty="0"/>
              <a:t>(1</a:t>
            </a:r>
            <a:r>
              <a:rPr kumimoji="1" lang="ja-JP" altLang="en-US" sz="1600" dirty="0"/>
              <a:t>号線</a:t>
            </a:r>
            <a:r>
              <a:rPr kumimoji="1" lang="en-US" altLang="ja-JP" sz="1600" dirty="0"/>
              <a:t>~</a:t>
            </a:r>
            <a:r>
              <a:rPr lang="ja-JP" altLang="en-US" sz="1600" dirty="0"/>
              <a:t>三滝通まで</a:t>
            </a:r>
            <a:r>
              <a:rPr kumimoji="1" lang="en-US" altLang="ja-JP" sz="1600" dirty="0"/>
              <a:t>)</a:t>
            </a:r>
            <a:endParaRPr kumimoji="1" lang="ja-JP" altLang="en-US" sz="1600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3334D8E4-4BEA-9C33-7317-ABC2C385A115}"/>
              </a:ext>
            </a:extLst>
          </p:cNvPr>
          <p:cNvSpPr/>
          <p:nvPr/>
        </p:nvSpPr>
        <p:spPr>
          <a:xfrm>
            <a:off x="9835439" y="4024485"/>
            <a:ext cx="280112" cy="2743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3B8D13A0-DC02-8106-44B0-2B75526AECBF}"/>
              </a:ext>
            </a:extLst>
          </p:cNvPr>
          <p:cNvSpPr/>
          <p:nvPr/>
        </p:nvSpPr>
        <p:spPr>
          <a:xfrm>
            <a:off x="8291492" y="5128866"/>
            <a:ext cx="3195105" cy="1028137"/>
          </a:xfrm>
          <a:prstGeom prst="wedgeRoundRectCallout">
            <a:avLst>
              <a:gd name="adj1" fmla="val -4288"/>
              <a:gd name="adj2" fmla="val -134548"/>
              <a:gd name="adj3" fmla="val 16667"/>
            </a:avLst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本部テント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(</a:t>
            </a:r>
            <a:r>
              <a:rPr kumimoji="1" lang="ja-JP" altLang="en-US" sz="1400" dirty="0">
                <a:solidFill>
                  <a:schemeClr val="tx1"/>
                </a:solidFill>
              </a:rPr>
              <a:t>プレサンスロジェ四日市諏訪町前</a:t>
            </a:r>
            <a:r>
              <a:rPr kumimoji="1" lang="en-US" altLang="ja-JP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4DEC89A-8EBA-9F72-7277-D0FEE2AA87E6}"/>
              </a:ext>
            </a:extLst>
          </p:cNvPr>
          <p:cNvSpPr txBox="1"/>
          <p:nvPr/>
        </p:nvSpPr>
        <p:spPr>
          <a:xfrm>
            <a:off x="5220233" y="5764440"/>
            <a:ext cx="2441694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四日市一番街商店街全体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FB8A9CC-E782-E43F-D631-D7CCB535A7E1}"/>
              </a:ext>
            </a:extLst>
          </p:cNvPr>
          <p:cNvSpPr/>
          <p:nvPr/>
        </p:nvSpPr>
        <p:spPr>
          <a:xfrm rot="1345678">
            <a:off x="8647555" y="3822165"/>
            <a:ext cx="3104049" cy="57613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64F6AD3-ADE8-8542-9E1F-0935170BB33C}"/>
              </a:ext>
            </a:extLst>
          </p:cNvPr>
          <p:cNvSpPr txBox="1"/>
          <p:nvPr/>
        </p:nvSpPr>
        <p:spPr>
          <a:xfrm>
            <a:off x="462116" y="701441"/>
            <a:ext cx="10443885" cy="58477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本部テントを参加者受付、スタート、ゴールに使用</a:t>
            </a:r>
            <a:endParaRPr kumimoji="1" lang="en-US" altLang="ja-JP" sz="1600" dirty="0"/>
          </a:p>
          <a:p>
            <a:r>
              <a:rPr kumimoji="1" lang="ja-JP" altLang="en-US" sz="1600" dirty="0"/>
              <a:t>赤枠内の既存店舗、施設、設備、マルシェ、オブジェ、青年会議所で机等を設置してすごろくのマスとして使用</a:t>
            </a:r>
          </a:p>
        </p:txBody>
      </p:sp>
    </p:spTree>
    <p:extLst>
      <p:ext uri="{BB962C8B-B14F-4D97-AF65-F5344CB8AC3E}">
        <p14:creationId xmlns:p14="http://schemas.microsoft.com/office/powerpoint/2010/main" val="181764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163DB90-6744-CAB6-CFB4-4320ACE60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533" y="892433"/>
            <a:ext cx="8287907" cy="483937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6B86FE5-6BED-2ECA-041B-B609B0B56337}"/>
              </a:ext>
            </a:extLst>
          </p:cNvPr>
          <p:cNvSpPr/>
          <p:nvPr/>
        </p:nvSpPr>
        <p:spPr>
          <a:xfrm rot="1345678">
            <a:off x="2628432" y="2419489"/>
            <a:ext cx="3104049" cy="76166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873D67B-247C-BC8E-35D4-D145E968930B}"/>
              </a:ext>
            </a:extLst>
          </p:cNvPr>
          <p:cNvSpPr/>
          <p:nvPr/>
        </p:nvSpPr>
        <p:spPr>
          <a:xfrm>
            <a:off x="2378251" y="3819301"/>
            <a:ext cx="3717749" cy="1028137"/>
          </a:xfrm>
          <a:prstGeom prst="wedgeRoundRectCallout">
            <a:avLst>
              <a:gd name="adj1" fmla="val -2619"/>
              <a:gd name="adj2" fmla="val -107867"/>
              <a:gd name="adj3" fmla="val 16667"/>
            </a:avLst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赤枠で囲った区間は</a:t>
            </a:r>
            <a:r>
              <a:rPr lang="ja-JP" altLang="en-US" sz="1400" dirty="0">
                <a:solidFill>
                  <a:schemeClr val="tx1"/>
                </a:solidFill>
              </a:rPr>
              <a:t>四日市</a:t>
            </a:r>
            <a:r>
              <a:rPr kumimoji="1" lang="ja-JP" altLang="en-US" sz="1400" dirty="0">
                <a:solidFill>
                  <a:schemeClr val="tx1"/>
                </a:solidFill>
              </a:rPr>
              <a:t>諏訪商店街振興組合様より使用許可いただいております。</a:t>
            </a:r>
            <a:endParaRPr kumimoji="1" lang="en-US" altLang="ja-JP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60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101</Words>
  <Application>Microsoft Office PowerPoint</Application>
  <PresentationFormat>ワイド画面</PresentationFormat>
  <Paragraphs>11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萩野メタルワークス</dc:creator>
  <cp:lastModifiedBy>萩野メタルワークス</cp:lastModifiedBy>
  <cp:revision>17</cp:revision>
  <cp:lastPrinted>2025-05-13T02:59:52Z</cp:lastPrinted>
  <dcterms:created xsi:type="dcterms:W3CDTF">2025-05-13T00:55:16Z</dcterms:created>
  <dcterms:modified xsi:type="dcterms:W3CDTF">2025-05-13T03:00:16Z</dcterms:modified>
</cp:coreProperties>
</file>