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162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BD4C08-CA19-4221-90A6-6F637F2A439E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34127E-7179-47BB-95EB-1D4457E599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503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34127E-7179-47BB-95EB-1D4457E5991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8521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9297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46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1597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1417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4079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2973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9024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4594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9717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4445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6493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A50717E-C5DA-41E8-8871-45760ADAF40C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1117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B4EEA12E-5B3C-5158-CEFA-95088F960CA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120" r="10779" b="9389"/>
          <a:stretch/>
        </p:blipFill>
        <p:spPr>
          <a:xfrm>
            <a:off x="-4975" y="185057"/>
            <a:ext cx="9148975" cy="6509641"/>
          </a:xfrm>
          <a:prstGeom prst="rect">
            <a:avLst/>
          </a:prstGeom>
        </p:spPr>
      </p:pic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BC92D09C-8336-7CA2-4647-9CAF9B9188CB}"/>
              </a:ext>
            </a:extLst>
          </p:cNvPr>
          <p:cNvSpPr/>
          <p:nvPr/>
        </p:nvSpPr>
        <p:spPr>
          <a:xfrm>
            <a:off x="400050" y="3701143"/>
            <a:ext cx="1981200" cy="157570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DFD9D6A-BF82-E98D-ADAA-386441ADAF40}"/>
              </a:ext>
            </a:extLst>
          </p:cNvPr>
          <p:cNvSpPr txBox="1"/>
          <p:nvPr/>
        </p:nvSpPr>
        <p:spPr>
          <a:xfrm>
            <a:off x="4127005" y="262372"/>
            <a:ext cx="889987" cy="2616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/>
              <a:t>トナリエ側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3C45C31-453D-427D-8828-991CE84BCDF7}"/>
              </a:ext>
            </a:extLst>
          </p:cNvPr>
          <p:cNvSpPr txBox="1"/>
          <p:nvPr/>
        </p:nvSpPr>
        <p:spPr>
          <a:xfrm>
            <a:off x="933771" y="750388"/>
            <a:ext cx="1127232" cy="41549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/>
              <a:t>じばさん</a:t>
            </a:r>
            <a:endParaRPr kumimoji="1" lang="en-US" altLang="ja-JP" sz="1050" dirty="0"/>
          </a:p>
          <a:p>
            <a:pPr algn="ctr"/>
            <a:r>
              <a:rPr kumimoji="1" lang="en-US" altLang="ja-JP" sz="1050" dirty="0"/>
              <a:t>※</a:t>
            </a:r>
            <a:r>
              <a:rPr kumimoji="1" lang="ja-JP" altLang="en-US" sz="1050" dirty="0"/>
              <a:t>詳細図①参照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8707DC2-7BA3-BD46-F708-3E52BE860B51}"/>
              </a:ext>
            </a:extLst>
          </p:cNvPr>
          <p:cNvSpPr txBox="1"/>
          <p:nvPr/>
        </p:nvSpPr>
        <p:spPr>
          <a:xfrm>
            <a:off x="4124518" y="6542138"/>
            <a:ext cx="889987" cy="2616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/>
              <a:t>中央通り側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E9153144-3DE1-77B6-7F06-CF66F413B5DE}"/>
              </a:ext>
            </a:extLst>
          </p:cNvPr>
          <p:cNvSpPr/>
          <p:nvPr/>
        </p:nvSpPr>
        <p:spPr>
          <a:xfrm>
            <a:off x="4572000" y="5192408"/>
            <a:ext cx="1097282" cy="33147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000" dirty="0">
                <a:solidFill>
                  <a:schemeClr val="tx1"/>
                </a:solidFill>
              </a:rPr>
              <a:t>メインステージ</a:t>
            </a:r>
            <a:endParaRPr kumimoji="1" lang="en-US" altLang="ja-JP" sz="1000" dirty="0">
              <a:solidFill>
                <a:schemeClr val="tx1"/>
              </a:solidFill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DA5BB2CD-8D75-E3A8-507E-69D658FF6337}"/>
              </a:ext>
            </a:extLst>
          </p:cNvPr>
          <p:cNvSpPr/>
          <p:nvPr/>
        </p:nvSpPr>
        <p:spPr>
          <a:xfrm>
            <a:off x="3270672" y="4010128"/>
            <a:ext cx="981912" cy="6718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chemeClr val="tx1"/>
                </a:solidFill>
              </a:rPr>
              <a:t>ボルダリングブース</a:t>
            </a:r>
            <a:endParaRPr kumimoji="1" lang="en-US" altLang="ja-JP" sz="1000" dirty="0">
              <a:solidFill>
                <a:schemeClr val="tx1"/>
              </a:solidFill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7718266-AE89-936F-C9E8-47AFA439E8CB}"/>
              </a:ext>
            </a:extLst>
          </p:cNvPr>
          <p:cNvSpPr/>
          <p:nvPr/>
        </p:nvSpPr>
        <p:spPr>
          <a:xfrm>
            <a:off x="4590001" y="3529111"/>
            <a:ext cx="1061278" cy="6718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chemeClr val="tx1"/>
                </a:solidFill>
              </a:rPr>
              <a:t>ふわふわ</a:t>
            </a:r>
            <a:endParaRPr kumimoji="1" lang="en-US" altLang="ja-JP" sz="10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000" dirty="0">
                <a:solidFill>
                  <a:schemeClr val="tx1"/>
                </a:solidFill>
              </a:rPr>
              <a:t>こにゅうどう</a:t>
            </a:r>
            <a:endParaRPr kumimoji="1" lang="en-US" altLang="ja-JP" sz="10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000" dirty="0">
                <a:solidFill>
                  <a:schemeClr val="tx1"/>
                </a:solidFill>
              </a:rPr>
              <a:t>くん</a:t>
            </a:r>
            <a:endParaRPr kumimoji="1" lang="en-US" altLang="ja-JP" sz="1000" dirty="0">
              <a:solidFill>
                <a:schemeClr val="tx1"/>
              </a:solidFill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A0EB490F-5525-8B5F-7106-A432E04D3BB4}"/>
              </a:ext>
            </a:extLst>
          </p:cNvPr>
          <p:cNvSpPr/>
          <p:nvPr/>
        </p:nvSpPr>
        <p:spPr>
          <a:xfrm>
            <a:off x="4168585" y="2363543"/>
            <a:ext cx="1940116" cy="9775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chemeClr val="tx1"/>
                </a:solidFill>
              </a:rPr>
              <a:t>飲食ブース</a:t>
            </a:r>
            <a:endParaRPr kumimoji="1" lang="en-US" altLang="ja-JP" sz="1000" dirty="0">
              <a:solidFill>
                <a:schemeClr val="tx1"/>
              </a:solidFill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A01A087D-695C-F444-A7EE-2EC14A9C9308}"/>
              </a:ext>
            </a:extLst>
          </p:cNvPr>
          <p:cNvSpPr/>
          <p:nvPr/>
        </p:nvSpPr>
        <p:spPr>
          <a:xfrm>
            <a:off x="4817111" y="1807419"/>
            <a:ext cx="607059" cy="31300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chemeClr val="tx1"/>
                </a:solidFill>
              </a:rPr>
              <a:t>本部</a:t>
            </a:r>
            <a:endParaRPr kumimoji="1" lang="en-US" altLang="ja-JP" sz="10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000" dirty="0">
                <a:solidFill>
                  <a:schemeClr val="tx1"/>
                </a:solidFill>
              </a:rPr>
              <a:t>テント</a:t>
            </a:r>
            <a:endParaRPr kumimoji="1" lang="en-US" altLang="ja-JP" sz="1000" dirty="0">
              <a:solidFill>
                <a:schemeClr val="tx1"/>
              </a:solidFill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499DDF6F-9178-8CF9-D1FB-A9C5C2288D2B}"/>
              </a:ext>
            </a:extLst>
          </p:cNvPr>
          <p:cNvSpPr/>
          <p:nvPr/>
        </p:nvSpPr>
        <p:spPr>
          <a:xfrm>
            <a:off x="796367" y="1652479"/>
            <a:ext cx="1112260" cy="309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chemeClr val="tx1"/>
                </a:solidFill>
              </a:rPr>
              <a:t>防災ブース</a:t>
            </a:r>
            <a:endParaRPr kumimoji="1" lang="en-US" altLang="ja-JP" sz="10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000" dirty="0">
                <a:solidFill>
                  <a:schemeClr val="tx1"/>
                </a:solidFill>
              </a:rPr>
              <a:t>（地震体験車）</a:t>
            </a:r>
            <a:endParaRPr kumimoji="1" lang="en-US" altLang="ja-JP" sz="1000" dirty="0">
              <a:solidFill>
                <a:schemeClr val="tx1"/>
              </a:solidFill>
            </a:endParaRPr>
          </a:p>
        </p:txBody>
      </p:sp>
      <p:pic>
        <p:nvPicPr>
          <p:cNvPr id="4" name="図 3" descr="ダイアグラム, 概略図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F6B9F584-CC75-8571-0D28-CC6855B907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222" y="99711"/>
            <a:ext cx="2565400" cy="276530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6FE7D71A-AC1C-4386-EB27-F23CBCE37D62}"/>
              </a:ext>
            </a:extLst>
          </p:cNvPr>
          <p:cNvSpPr/>
          <p:nvPr/>
        </p:nvSpPr>
        <p:spPr>
          <a:xfrm>
            <a:off x="7409181" y="2363543"/>
            <a:ext cx="1264920" cy="21319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tx1"/>
                </a:solidFill>
              </a:rPr>
              <a:t>e</a:t>
            </a:r>
            <a:r>
              <a:rPr kumimoji="1" lang="ja-JP" altLang="en-US" sz="1000" dirty="0">
                <a:solidFill>
                  <a:schemeClr val="tx1"/>
                </a:solidFill>
              </a:rPr>
              <a:t>スポーツブース</a:t>
            </a:r>
            <a:endParaRPr kumimoji="1" lang="en-US" altLang="ja-JP" sz="1000" dirty="0">
              <a:solidFill>
                <a:schemeClr val="tx1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EF15414-BC1C-2694-57A6-6EC36322BA73}"/>
              </a:ext>
            </a:extLst>
          </p:cNvPr>
          <p:cNvSpPr txBox="1"/>
          <p:nvPr/>
        </p:nvSpPr>
        <p:spPr>
          <a:xfrm>
            <a:off x="6521222" y="99711"/>
            <a:ext cx="723275" cy="25391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/>
              <a:t>詳細図①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11C5A4CE-E4BB-9035-742F-8D9C26373CF4}"/>
              </a:ext>
            </a:extLst>
          </p:cNvPr>
          <p:cNvSpPr/>
          <p:nvPr/>
        </p:nvSpPr>
        <p:spPr>
          <a:xfrm>
            <a:off x="720036" y="2169029"/>
            <a:ext cx="1264921" cy="67884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900" dirty="0">
                <a:solidFill>
                  <a:schemeClr val="tx1"/>
                </a:solidFill>
              </a:rPr>
              <a:t>防災ブース</a:t>
            </a:r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900" dirty="0">
                <a:solidFill>
                  <a:schemeClr val="tx1"/>
                </a:solidFill>
              </a:rPr>
              <a:t>海洋少年団ブース</a:t>
            </a:r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900" dirty="0">
                <a:solidFill>
                  <a:schemeClr val="tx1"/>
                </a:solidFill>
              </a:rPr>
              <a:t>青年会議所ブース</a:t>
            </a:r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900" dirty="0">
                <a:solidFill>
                  <a:schemeClr val="tx1"/>
                </a:solidFill>
              </a:rPr>
              <a:t>芸術作品展</a:t>
            </a:r>
            <a:endParaRPr kumimoji="1" lang="en-US" altLang="ja-JP" sz="900" dirty="0">
              <a:solidFill>
                <a:schemeClr val="tx1"/>
              </a:solidFill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8BE1941-AFF5-64D4-E78B-BEC6D57E572C}"/>
              </a:ext>
            </a:extLst>
          </p:cNvPr>
          <p:cNvSpPr txBox="1"/>
          <p:nvPr/>
        </p:nvSpPr>
        <p:spPr>
          <a:xfrm>
            <a:off x="7679314" y="496352"/>
            <a:ext cx="530915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900" b="1" dirty="0"/>
              <a:t>展示室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42E91247-5DB6-9213-CE77-B0CFDE59D6EE}"/>
              </a:ext>
            </a:extLst>
          </p:cNvPr>
          <p:cNvSpPr/>
          <p:nvPr/>
        </p:nvSpPr>
        <p:spPr>
          <a:xfrm>
            <a:off x="5704416" y="5193708"/>
            <a:ext cx="770043" cy="1783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000" dirty="0">
                <a:solidFill>
                  <a:schemeClr val="tx1"/>
                </a:solidFill>
              </a:rPr>
              <a:t>メイン</a:t>
            </a:r>
            <a:endParaRPr kumimoji="1" lang="en-US" altLang="ja-JP" sz="1000" dirty="0">
              <a:solidFill>
                <a:schemeClr val="tx1"/>
              </a:solidFill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11C77C6-13D6-1D35-113D-BB894122AC5E}"/>
              </a:ext>
            </a:extLst>
          </p:cNvPr>
          <p:cNvSpPr/>
          <p:nvPr/>
        </p:nvSpPr>
        <p:spPr>
          <a:xfrm>
            <a:off x="5916064" y="3784600"/>
            <a:ext cx="723275" cy="106645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chemeClr val="tx1"/>
                </a:solidFill>
              </a:rPr>
              <a:t>スポーツブース</a:t>
            </a:r>
            <a:endParaRPr kumimoji="1" lang="en-US" altLang="ja-JP" sz="1000" dirty="0">
              <a:solidFill>
                <a:schemeClr val="tx1"/>
              </a:solidFill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F724ED1-74C5-FDD8-A3F2-9DE3284BA9F6}"/>
              </a:ext>
            </a:extLst>
          </p:cNvPr>
          <p:cNvSpPr/>
          <p:nvPr/>
        </p:nvSpPr>
        <p:spPr>
          <a:xfrm>
            <a:off x="3128433" y="2847872"/>
            <a:ext cx="787400" cy="33559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chemeClr val="tx1"/>
                </a:solidFill>
              </a:rPr>
              <a:t>万古焼ブース</a:t>
            </a:r>
            <a:endParaRPr kumimoji="1" lang="en-US" altLang="ja-JP" sz="1000" dirty="0">
              <a:solidFill>
                <a:schemeClr val="tx1"/>
              </a:solidFill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7607DF36-70C4-C3A0-144F-670CFBEC51A2}"/>
              </a:ext>
            </a:extLst>
          </p:cNvPr>
          <p:cNvSpPr/>
          <p:nvPr/>
        </p:nvSpPr>
        <p:spPr>
          <a:xfrm>
            <a:off x="469899" y="4884925"/>
            <a:ext cx="1852655" cy="30693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chemeClr val="tx1"/>
                </a:solidFill>
              </a:rPr>
              <a:t>地域活性化委員会担当ブース</a:t>
            </a:r>
            <a:endParaRPr kumimoji="1" lang="en-US" altLang="ja-JP" sz="1000" dirty="0">
              <a:solidFill>
                <a:schemeClr val="tx1"/>
              </a:solidFill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F318642-8607-9B99-8F28-AD57773195D5}"/>
              </a:ext>
            </a:extLst>
          </p:cNvPr>
          <p:cNvSpPr/>
          <p:nvPr/>
        </p:nvSpPr>
        <p:spPr>
          <a:xfrm>
            <a:off x="469899" y="4482586"/>
            <a:ext cx="1852655" cy="30693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tx1"/>
                </a:solidFill>
              </a:rPr>
              <a:t>70</a:t>
            </a:r>
            <a:r>
              <a:rPr kumimoji="1" lang="ja-JP" altLang="en-US" sz="1000" dirty="0">
                <a:solidFill>
                  <a:schemeClr val="tx1"/>
                </a:solidFill>
              </a:rPr>
              <a:t>周年記念委員会担当ブース</a:t>
            </a:r>
            <a:endParaRPr kumimoji="1" lang="en-US" altLang="ja-JP" sz="1000" dirty="0">
              <a:solidFill>
                <a:schemeClr val="tx1"/>
              </a:solidFill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D410D9C5-2E70-4B73-9ABB-0F5F8CA56BEB}"/>
              </a:ext>
            </a:extLst>
          </p:cNvPr>
          <p:cNvSpPr/>
          <p:nvPr/>
        </p:nvSpPr>
        <p:spPr>
          <a:xfrm>
            <a:off x="469899" y="3733249"/>
            <a:ext cx="1852655" cy="3069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chemeClr val="tx1"/>
                </a:solidFill>
              </a:rPr>
              <a:t>凡例</a:t>
            </a:r>
            <a:endParaRPr kumimoji="1" lang="en-US" altLang="ja-JP" sz="1000" dirty="0">
              <a:solidFill>
                <a:schemeClr val="tx1"/>
              </a:solidFill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F606EB73-D594-0F7F-55FC-1373FE27FB01}"/>
              </a:ext>
            </a:extLst>
          </p:cNvPr>
          <p:cNvSpPr/>
          <p:nvPr/>
        </p:nvSpPr>
        <p:spPr>
          <a:xfrm>
            <a:off x="469899" y="4080247"/>
            <a:ext cx="1852655" cy="30693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chemeClr val="tx1"/>
                </a:solidFill>
              </a:rPr>
              <a:t>共通</a:t>
            </a:r>
            <a:endParaRPr kumimoji="1" lang="en-US" altLang="ja-JP" sz="1000" dirty="0">
              <a:solidFill>
                <a:schemeClr val="tx1"/>
              </a:solidFill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DCC7592F-649D-5BEA-2BED-CFED018EC3BF}"/>
              </a:ext>
            </a:extLst>
          </p:cNvPr>
          <p:cNvSpPr/>
          <p:nvPr/>
        </p:nvSpPr>
        <p:spPr>
          <a:xfrm>
            <a:off x="4516967" y="1807419"/>
            <a:ext cx="225315" cy="31300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0" dirty="0">
                <a:solidFill>
                  <a:schemeClr val="tx1"/>
                </a:solidFill>
              </a:rPr>
              <a:t>看板</a:t>
            </a:r>
            <a:endParaRPr kumimoji="1" lang="en-US" altLang="ja-JP" sz="700" dirty="0">
              <a:solidFill>
                <a:schemeClr val="tx1"/>
              </a:solidFill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7C2D4A27-41F3-8B46-53DD-6BE0362CD5FE}"/>
              </a:ext>
            </a:extLst>
          </p:cNvPr>
          <p:cNvSpPr/>
          <p:nvPr/>
        </p:nvSpPr>
        <p:spPr>
          <a:xfrm>
            <a:off x="6474459" y="3093368"/>
            <a:ext cx="225315" cy="31300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0" dirty="0">
                <a:solidFill>
                  <a:schemeClr val="tx1"/>
                </a:solidFill>
              </a:rPr>
              <a:t>看板</a:t>
            </a:r>
            <a:endParaRPr kumimoji="1" lang="en-US" altLang="ja-JP" sz="700" dirty="0">
              <a:solidFill>
                <a:schemeClr val="tx1"/>
              </a:solidFill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576C3B18-CF76-5531-05FE-63D1A9A600ED}"/>
              </a:ext>
            </a:extLst>
          </p:cNvPr>
          <p:cNvSpPr/>
          <p:nvPr/>
        </p:nvSpPr>
        <p:spPr>
          <a:xfrm>
            <a:off x="7517856" y="750388"/>
            <a:ext cx="853830" cy="41549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chemeClr val="tx1"/>
                </a:solidFill>
              </a:rPr>
              <a:t>セレモニー</a:t>
            </a:r>
            <a:endParaRPr kumimoji="1" lang="en-US" altLang="ja-JP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704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</TotalTime>
  <Words>62</Words>
  <Application>Microsoft Office PowerPoint</Application>
  <PresentationFormat>画面に合わせる (4:3)</PresentationFormat>
  <Paragraphs>32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Aptos</vt:lpstr>
      <vt:lpstr>Aptos Display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hayakawa04</dc:creator>
  <cp:lastModifiedBy>（有）森山建設 .</cp:lastModifiedBy>
  <cp:revision>8</cp:revision>
  <dcterms:created xsi:type="dcterms:W3CDTF">2025-03-14T07:29:05Z</dcterms:created>
  <dcterms:modified xsi:type="dcterms:W3CDTF">2025-05-19T14:13:26Z</dcterms:modified>
</cp:coreProperties>
</file>