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B88EFB-654D-F5E8-3E4E-4DD8E7579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C6B822-8A40-4B25-2E21-DF867916F8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8555D-B028-F0D9-C290-CC0C61EDC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F7003E-19AC-04DF-123F-09C746571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835D41-C0AA-45C9-365F-F2E39D02D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916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F031C7-1BD9-CF7B-6A68-18E71E55C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6F919C-2ADA-CC0F-DF83-081A3A642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942778-20B8-97EB-13A4-7154D2461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F750BA-7CEF-D563-C358-2434B11E7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2EA933-E3A2-C9CB-53A1-0A32A659B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53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8B2C72-A796-D0AF-30BD-C9AB40CEF6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959DA4-B840-DB33-BDC4-657864A5D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5BE4AC-2619-42A7-10B0-B05478E9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7BB903-C1FB-ECFE-5883-C28BE0EC1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415B49-3B9F-355D-235D-F1641BA6C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24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63EFC1-3691-882E-7E1F-A5BE0F2E6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AE722B-5EE7-8D70-C797-0093F3D0E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6D08A3-86BC-FACF-5917-13284A5BB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69677D-E4C6-2041-8431-C9F102A8A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7EBABE-2402-1344-2C6D-7553E7D6A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27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7764E2-A6E9-A44A-9C97-8F83C475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ADBDA0-15FF-1EC0-D16C-47E77CFDD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DC8EC8-9D18-2999-76CB-0902FD2DA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5C371-002A-C463-63D8-1877BF48D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41E747-89C7-76F9-98F1-244CCA2A9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64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EAD899-C655-A8BC-CF3B-97E121B4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F12170-BE3B-A76A-56BE-37315EC94E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CE50A07-C3B3-0B0E-69A3-04996A85E9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FA2B36-C20B-877D-1629-FDCB701C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93C341-59B8-D7A4-7A7F-8BBE45E4F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5B0C07-1592-C91D-4080-9691CB04B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605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AEC9D5-EAB1-3F65-A797-E13DAF97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E6FB9A-D036-B814-4E88-BCF568876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E1BC94-3AD5-4A74-07C2-7D50200A7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990CDBD-8D41-12A3-E767-4DF86F8DC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8577E39-B80E-CF55-AC96-0313BFFB40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0B69BB9-F058-7C2F-7320-7F750A606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34EDD0-9B92-A1AA-D548-F8B62DEE2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D1E1C8A-7C42-E33B-9261-FE960D646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2409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8F567D-B4FE-49C3-FB2C-C8ABB3B1B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57907DC-8CBE-8503-7997-3AACA3673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38E84-98D9-DD8C-3DEC-B9E86A91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5F849A-B6D0-B412-5E9E-183C7935F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64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B295642-A5CA-1CD0-64AC-4D5A3CF91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AA498D8-5CD3-7DF8-7742-581C01B19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EA5209-818E-A608-BE83-1E7360239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50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B196D7-3A32-8247-7614-689051A48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9C501D-1D6D-E872-35F4-B998C6684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6C82922-A280-2E77-ABE0-E02438487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A29B4B-F842-0766-5D93-F551A9099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7DE133-A774-9B8C-5743-AA6733A29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283DBB-0996-DAD9-F8F2-94C32D60E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546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4ED67C-71CB-29CF-33C2-204C4EB02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0513B40-44A2-F38D-6F60-1CDB5C6A7A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43B2CB-CA2E-D000-2F9D-48BB68D5BE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A95E55-65C6-DC22-5FB2-AE3FB4757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B2D595-F27E-242E-CF6F-1F319D4C1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EF1FBF-9757-D41B-9B46-7B77E2022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37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53E76F3-77F3-96CB-88E0-FE0E49674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8A0C4C-0BE8-1470-0E08-6FCAEC9BF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D96232-5D2E-632E-A419-684A68DDDF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5678F-CAB9-4C34-9767-DB0E2FCAD355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F34A56-F292-464F-3842-6827AF036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A8CFBC-2262-B4F0-2A48-258225A150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46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24AF7F0-6079-3D76-A45C-BCD28F71C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408" y="860945"/>
            <a:ext cx="8643184" cy="550544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4F889D-C82F-5C31-5D91-4C1653C32EF3}"/>
              </a:ext>
            </a:extLst>
          </p:cNvPr>
          <p:cNvSpPr txBox="1"/>
          <p:nvPr/>
        </p:nvSpPr>
        <p:spPr>
          <a:xfrm>
            <a:off x="806245" y="491613"/>
            <a:ext cx="406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会場図</a:t>
            </a:r>
            <a:r>
              <a:rPr kumimoji="1" lang="en-US" altLang="ja-JP" dirty="0"/>
              <a:t>】</a:t>
            </a:r>
            <a:r>
              <a:rPr kumimoji="1" lang="ja-JP" altLang="en-US" dirty="0"/>
              <a:t>四日市市博物館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EF72524-FC83-FDA3-69D5-C78D9D6DB586}"/>
              </a:ext>
            </a:extLst>
          </p:cNvPr>
          <p:cNvSpPr/>
          <p:nvPr/>
        </p:nvSpPr>
        <p:spPr>
          <a:xfrm>
            <a:off x="3274142" y="1435510"/>
            <a:ext cx="2281084" cy="162232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001580-17FA-971D-D410-2F7FB8CB333E}"/>
              </a:ext>
            </a:extLst>
          </p:cNvPr>
          <p:cNvSpPr/>
          <p:nvPr/>
        </p:nvSpPr>
        <p:spPr>
          <a:xfrm>
            <a:off x="3618271" y="1883795"/>
            <a:ext cx="1592826" cy="72575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もとまち芸術予備校ブース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CEFE1E3-875D-B4E6-601E-5A770E634697}"/>
              </a:ext>
            </a:extLst>
          </p:cNvPr>
          <p:cNvCxnSpPr/>
          <p:nvPr/>
        </p:nvCxnSpPr>
        <p:spPr>
          <a:xfrm>
            <a:off x="10785987" y="1140542"/>
            <a:ext cx="9045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E36F9D-E343-9470-8330-DA8BD5004335}"/>
              </a:ext>
            </a:extLst>
          </p:cNvPr>
          <p:cNvCxnSpPr/>
          <p:nvPr/>
        </p:nvCxnSpPr>
        <p:spPr>
          <a:xfrm flipH="1" flipV="1">
            <a:off x="11316929" y="934065"/>
            <a:ext cx="373626" cy="2064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DFC24FA-9BD0-C138-6EBB-E0DEE8C9FA71}"/>
              </a:ext>
            </a:extLst>
          </p:cNvPr>
          <p:cNvCxnSpPr>
            <a:cxnSpLocks/>
          </p:cNvCxnSpPr>
          <p:nvPr/>
        </p:nvCxnSpPr>
        <p:spPr>
          <a:xfrm>
            <a:off x="11316929" y="934065"/>
            <a:ext cx="0" cy="486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230CFE4-5523-388D-21D6-9AA456D5123B}"/>
              </a:ext>
            </a:extLst>
          </p:cNvPr>
          <p:cNvSpPr/>
          <p:nvPr/>
        </p:nvSpPr>
        <p:spPr>
          <a:xfrm>
            <a:off x="7126085" y="3112827"/>
            <a:ext cx="683029" cy="72575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防災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海洋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少年団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2E56A67-FD83-C2A9-D49C-EC3D95D6F654}"/>
              </a:ext>
            </a:extLst>
          </p:cNvPr>
          <p:cNvSpPr/>
          <p:nvPr/>
        </p:nvSpPr>
        <p:spPr>
          <a:xfrm>
            <a:off x="9141542" y="4425434"/>
            <a:ext cx="1056968" cy="72575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四日市青年会議所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0E61CFC-ED14-798F-F265-6B0FED31D06F}"/>
              </a:ext>
            </a:extLst>
          </p:cNvPr>
          <p:cNvSpPr/>
          <p:nvPr/>
        </p:nvSpPr>
        <p:spPr>
          <a:xfrm>
            <a:off x="7054960" y="2890683"/>
            <a:ext cx="825281" cy="11700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687E10A-5E77-8AA6-06A0-B42451CC8216}"/>
              </a:ext>
            </a:extLst>
          </p:cNvPr>
          <p:cNvSpPr/>
          <p:nvPr/>
        </p:nvSpPr>
        <p:spPr>
          <a:xfrm>
            <a:off x="9085006" y="4060723"/>
            <a:ext cx="1192319" cy="145517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10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（有）森山建設 .</dc:creator>
  <cp:lastModifiedBy>（有）森山建設 .</cp:lastModifiedBy>
  <cp:revision>3</cp:revision>
  <cp:lastPrinted>2025-05-19T14:17:24Z</cp:lastPrinted>
  <dcterms:created xsi:type="dcterms:W3CDTF">2025-05-19T07:07:56Z</dcterms:created>
  <dcterms:modified xsi:type="dcterms:W3CDTF">2025-05-19T14:17:26Z</dcterms:modified>
</cp:coreProperties>
</file>