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5" autoAdjust="0"/>
    <p:restoredTop sz="94660"/>
  </p:normalViewPr>
  <p:slideViewPr>
    <p:cSldViewPr snapToGrid="0">
      <p:cViewPr>
        <p:scale>
          <a:sx n="75" d="100"/>
          <a:sy n="75" d="100"/>
        </p:scale>
        <p:origin x="780" y="-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B42B5-8807-AADE-F6AF-7412080E5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C574372-47D8-5272-D133-3C4B5AFAE6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2C20CCA-E3E2-EE33-BF6C-065803E418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326042-A45A-60FC-2030-4632B9368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6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" r="10779" b="9389"/>
          <a:stretch/>
        </p:blipFill>
        <p:spPr>
          <a:xfrm>
            <a:off x="-4975" y="185057"/>
            <a:ext cx="9148975" cy="6509641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C92D09C-8336-7CA2-4647-9CAF9B9188CB}"/>
              </a:ext>
            </a:extLst>
          </p:cNvPr>
          <p:cNvSpPr/>
          <p:nvPr/>
        </p:nvSpPr>
        <p:spPr>
          <a:xfrm>
            <a:off x="400050" y="3701143"/>
            <a:ext cx="1981200" cy="15757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5" y="262372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933771" y="750388"/>
            <a:ext cx="1127232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/>
              <a:t>※</a:t>
            </a:r>
            <a:r>
              <a:rPr kumimoji="1" lang="ja-JP" altLang="en-US" sz="1050" dirty="0"/>
              <a:t>詳細図①参照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4518" y="6542138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572000" y="5192408"/>
            <a:ext cx="1097282" cy="3314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メインステージ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381184" y="4080246"/>
            <a:ext cx="982536" cy="6017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ボルダリングブース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4590001" y="3591412"/>
            <a:ext cx="1061278" cy="6718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ふわふわ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こにゅうどう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くん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216451" y="2363543"/>
            <a:ext cx="1803827" cy="9181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飲食ブース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4817111" y="1807419"/>
            <a:ext cx="607059" cy="31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本部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テント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5865250" y="3689823"/>
            <a:ext cx="770042" cy="3685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防災ブース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（地震体験）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B9F584-CC75-8571-0D28-CC6855B90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22" y="99711"/>
            <a:ext cx="2565400" cy="27653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7409181" y="2363543"/>
            <a:ext cx="1264920" cy="2131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e</a:t>
            </a:r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15414-BC1C-2694-57A6-6EC36322BA73}"/>
              </a:ext>
            </a:extLst>
          </p:cNvPr>
          <p:cNvSpPr txBox="1"/>
          <p:nvPr/>
        </p:nvSpPr>
        <p:spPr>
          <a:xfrm>
            <a:off x="6521222" y="99711"/>
            <a:ext cx="723275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詳細図①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C5A4CE-E4BB-9035-742F-8D9C26373CF4}"/>
              </a:ext>
            </a:extLst>
          </p:cNvPr>
          <p:cNvSpPr/>
          <p:nvPr/>
        </p:nvSpPr>
        <p:spPr>
          <a:xfrm>
            <a:off x="720036" y="2169029"/>
            <a:ext cx="1264921" cy="6788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防災ブース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海洋少年団ブース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青年会議所ブース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</a:rPr>
              <a:t>芸術作品展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BE1941-AFF5-64D4-E78B-BEC6D57E572C}"/>
              </a:ext>
            </a:extLst>
          </p:cNvPr>
          <p:cNvSpPr txBox="1"/>
          <p:nvPr/>
        </p:nvSpPr>
        <p:spPr>
          <a:xfrm>
            <a:off x="7679314" y="496352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/>
              <a:t>展示室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2E91247-5DB6-9213-CE77-B0CFDE59D6EE}"/>
              </a:ext>
            </a:extLst>
          </p:cNvPr>
          <p:cNvSpPr/>
          <p:nvPr/>
        </p:nvSpPr>
        <p:spPr>
          <a:xfrm>
            <a:off x="5704416" y="5193708"/>
            <a:ext cx="770043" cy="178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メイン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1C77C6-13D6-1D35-113D-BB894122AC5E}"/>
              </a:ext>
            </a:extLst>
          </p:cNvPr>
          <p:cNvSpPr/>
          <p:nvPr/>
        </p:nvSpPr>
        <p:spPr>
          <a:xfrm>
            <a:off x="5865250" y="4125359"/>
            <a:ext cx="774089" cy="8530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スポーツブース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4ED1-74C5-FDD8-A3F2-9DE3284BA9F6}"/>
              </a:ext>
            </a:extLst>
          </p:cNvPr>
          <p:cNvSpPr/>
          <p:nvPr/>
        </p:nvSpPr>
        <p:spPr>
          <a:xfrm>
            <a:off x="3128433" y="2847872"/>
            <a:ext cx="787400" cy="335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万古焼ブース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07DF36-70C4-C3A0-144F-670CFBEC51A2}"/>
              </a:ext>
            </a:extLst>
          </p:cNvPr>
          <p:cNvSpPr/>
          <p:nvPr/>
        </p:nvSpPr>
        <p:spPr>
          <a:xfrm>
            <a:off x="469899" y="4884925"/>
            <a:ext cx="1852655" cy="306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地域活性化委員会担当ブース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F318642-8607-9B99-8F28-AD57773195D5}"/>
              </a:ext>
            </a:extLst>
          </p:cNvPr>
          <p:cNvSpPr/>
          <p:nvPr/>
        </p:nvSpPr>
        <p:spPr>
          <a:xfrm>
            <a:off x="469899" y="4482586"/>
            <a:ext cx="1852655" cy="3069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70</a:t>
            </a:r>
            <a:r>
              <a:rPr kumimoji="1" lang="ja-JP" altLang="en-US" sz="1000" dirty="0">
                <a:solidFill>
                  <a:schemeClr val="tx1"/>
                </a:solidFill>
              </a:rPr>
              <a:t>周年記念委員会担当ブース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10D9C5-2E70-4B73-9ABB-0F5F8CA56BEB}"/>
              </a:ext>
            </a:extLst>
          </p:cNvPr>
          <p:cNvSpPr/>
          <p:nvPr/>
        </p:nvSpPr>
        <p:spPr>
          <a:xfrm>
            <a:off x="469899" y="3733249"/>
            <a:ext cx="1852655" cy="306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凡例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06EB73-D594-0F7F-55FC-1373FE27FB01}"/>
              </a:ext>
            </a:extLst>
          </p:cNvPr>
          <p:cNvSpPr/>
          <p:nvPr/>
        </p:nvSpPr>
        <p:spPr>
          <a:xfrm>
            <a:off x="469899" y="4080247"/>
            <a:ext cx="1852655" cy="3069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共通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CC7592F-649D-5BEA-2BED-CFED018EC3BF}"/>
              </a:ext>
            </a:extLst>
          </p:cNvPr>
          <p:cNvSpPr/>
          <p:nvPr/>
        </p:nvSpPr>
        <p:spPr>
          <a:xfrm>
            <a:off x="4516967" y="1807419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chemeClr val="tx1"/>
                </a:solidFill>
              </a:rPr>
              <a:t>看板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C2D4A27-41F3-8B46-53DD-6BE0362CD5FE}"/>
              </a:ext>
            </a:extLst>
          </p:cNvPr>
          <p:cNvSpPr/>
          <p:nvPr/>
        </p:nvSpPr>
        <p:spPr>
          <a:xfrm>
            <a:off x="6474459" y="3093368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chemeClr val="tx1"/>
                </a:solidFill>
              </a:rPr>
              <a:t>看板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76C3B18-CF76-5531-05FE-63D1A9A600ED}"/>
              </a:ext>
            </a:extLst>
          </p:cNvPr>
          <p:cNvSpPr/>
          <p:nvPr/>
        </p:nvSpPr>
        <p:spPr>
          <a:xfrm>
            <a:off x="7517856" y="750388"/>
            <a:ext cx="853830" cy="415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セレモニー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7F34348-7732-D27C-7884-4F893570B75B}"/>
              </a:ext>
            </a:extLst>
          </p:cNvPr>
          <p:cNvSpPr/>
          <p:nvPr/>
        </p:nvSpPr>
        <p:spPr>
          <a:xfrm>
            <a:off x="3830321" y="3454602"/>
            <a:ext cx="533400" cy="5574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パールズ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ブース</a:t>
            </a:r>
            <a:endParaRPr kumimoji="1"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6B0591-56C9-7E39-9F96-56C0FBF8CF31}"/>
              </a:ext>
            </a:extLst>
          </p:cNvPr>
          <p:cNvSpPr txBox="1"/>
          <p:nvPr/>
        </p:nvSpPr>
        <p:spPr>
          <a:xfrm>
            <a:off x="165612" y="62143"/>
            <a:ext cx="64633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/>
              <a:t>晴天時</a:t>
            </a: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96E37-88BD-474B-2674-C4A0CC9AD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F9961E2-74A9-95C1-CA18-1AE33F550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318" y="107188"/>
            <a:ext cx="6163364" cy="66436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9F8E500-CC71-B875-561F-F0855753404C}"/>
              </a:ext>
            </a:extLst>
          </p:cNvPr>
          <p:cNvSpPr txBox="1"/>
          <p:nvPr/>
        </p:nvSpPr>
        <p:spPr>
          <a:xfrm>
            <a:off x="165612" y="62143"/>
            <a:ext cx="64633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/>
              <a:t>雨天時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C6DD013-AECD-B87F-98E8-9EBF0911901A}"/>
              </a:ext>
            </a:extLst>
          </p:cNvPr>
          <p:cNvSpPr/>
          <p:nvPr/>
        </p:nvSpPr>
        <p:spPr>
          <a:xfrm>
            <a:off x="4745254" y="1068573"/>
            <a:ext cx="1815787" cy="1847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e</a:t>
            </a:r>
            <a:r>
              <a:rPr kumimoji="1" lang="ja-JP" altLang="en-US" sz="1200" dirty="0">
                <a:solidFill>
                  <a:schemeClr val="tx1"/>
                </a:solidFill>
              </a:rPr>
              <a:t>スポーツ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221ACE4-518A-BDC9-2D5C-EA6DDFD2BB64}"/>
              </a:ext>
            </a:extLst>
          </p:cNvPr>
          <p:cNvSpPr/>
          <p:nvPr/>
        </p:nvSpPr>
        <p:spPr>
          <a:xfrm>
            <a:off x="2743200" y="4724400"/>
            <a:ext cx="1828800" cy="1257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メインステージ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（クイズ）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903603-35F3-EC04-B7B7-DD21D2882383}"/>
              </a:ext>
            </a:extLst>
          </p:cNvPr>
          <p:cNvSpPr/>
          <p:nvPr/>
        </p:nvSpPr>
        <p:spPr>
          <a:xfrm>
            <a:off x="4656667" y="4296146"/>
            <a:ext cx="1522752" cy="11421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スポーツ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5D98EEB-9279-C093-FFAE-FF622F78F41A}"/>
              </a:ext>
            </a:extLst>
          </p:cNvPr>
          <p:cNvSpPr/>
          <p:nvPr/>
        </p:nvSpPr>
        <p:spPr>
          <a:xfrm>
            <a:off x="3699933" y="6062969"/>
            <a:ext cx="872067" cy="3632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海洋少年団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8DFBCD3-6D05-C01C-6C51-B8559C4CCAD7}"/>
              </a:ext>
            </a:extLst>
          </p:cNvPr>
          <p:cNvSpPr/>
          <p:nvPr/>
        </p:nvSpPr>
        <p:spPr>
          <a:xfrm>
            <a:off x="6298136" y="4296276"/>
            <a:ext cx="730178" cy="9879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防災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B75377-5752-BEB6-6567-77D010720279}"/>
              </a:ext>
            </a:extLst>
          </p:cNvPr>
          <p:cNvSpPr/>
          <p:nvPr/>
        </p:nvSpPr>
        <p:spPr>
          <a:xfrm>
            <a:off x="4656667" y="5544153"/>
            <a:ext cx="1522752" cy="8820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パールズ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C1FF313-87E4-515B-AB87-DD1E52787B53}"/>
              </a:ext>
            </a:extLst>
          </p:cNvPr>
          <p:cNvSpPr/>
          <p:nvPr/>
        </p:nvSpPr>
        <p:spPr>
          <a:xfrm>
            <a:off x="6298136" y="5370897"/>
            <a:ext cx="730178" cy="10553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芸術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作品展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A5F5493-52CF-1A1C-CF92-7E2D43843EE7}"/>
              </a:ext>
            </a:extLst>
          </p:cNvPr>
          <p:cNvSpPr/>
          <p:nvPr/>
        </p:nvSpPr>
        <p:spPr>
          <a:xfrm>
            <a:off x="2743200" y="6062969"/>
            <a:ext cx="872067" cy="3632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萬古焼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674BD03-F54A-67DF-3479-EADA420FCB5D}"/>
              </a:ext>
            </a:extLst>
          </p:cNvPr>
          <p:cNvSpPr/>
          <p:nvPr/>
        </p:nvSpPr>
        <p:spPr>
          <a:xfrm>
            <a:off x="3699933" y="4296146"/>
            <a:ext cx="872067" cy="3632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四日市</a:t>
            </a:r>
            <a:r>
              <a:rPr kumimoji="1" lang="en-US" altLang="ja-JP" sz="1100" dirty="0">
                <a:solidFill>
                  <a:schemeClr val="tx1"/>
                </a:solidFill>
              </a:rPr>
              <a:t>JC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724DFBD-7267-959C-FD4A-035E19A28FD4}"/>
              </a:ext>
            </a:extLst>
          </p:cNvPr>
          <p:cNvSpPr/>
          <p:nvPr/>
        </p:nvSpPr>
        <p:spPr>
          <a:xfrm>
            <a:off x="3490854" y="1068573"/>
            <a:ext cx="1165814" cy="1847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トラック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協会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8003C1E-78E7-5D7B-2685-D9B526136A77}"/>
              </a:ext>
            </a:extLst>
          </p:cNvPr>
          <p:cNvSpPr/>
          <p:nvPr/>
        </p:nvSpPr>
        <p:spPr>
          <a:xfrm>
            <a:off x="86183" y="5877231"/>
            <a:ext cx="1632550" cy="8820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セレモニーは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そらんぽ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>
                <a:solidFill>
                  <a:schemeClr val="tx1"/>
                </a:solidFill>
              </a:rPr>
              <a:t>階の講座室にて行う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3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98</Words>
  <Application>Microsoft Office PowerPoint</Application>
  <PresentationFormat>画面に合わせる (4:3)</PresentationFormat>
  <Paragraphs>52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hayakawa06</cp:lastModifiedBy>
  <cp:revision>9</cp:revision>
  <dcterms:created xsi:type="dcterms:W3CDTF">2025-03-14T07:29:05Z</dcterms:created>
  <dcterms:modified xsi:type="dcterms:W3CDTF">2025-05-29T14:16:28Z</dcterms:modified>
</cp:coreProperties>
</file>