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</p:sldIdLst>
  <p:sldSz cx="6858000" cy="9906000" type="A4"/>
  <p:notesSz cx="7104063" cy="102346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73" d="100"/>
          <a:sy n="73" d="100"/>
        </p:scale>
        <p:origin x="325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9D1F56-1068-4EED-B5DF-6DA9C5D7F4FF}" type="datetimeFigureOut">
              <a:rPr kumimoji="1" lang="ja-JP" altLang="en-US" smtClean="0"/>
              <a:t>2025/7/3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B34C38-D23E-4011-87B3-4F6392DD0EB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739892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9D1F56-1068-4EED-B5DF-6DA9C5D7F4FF}" type="datetimeFigureOut">
              <a:rPr kumimoji="1" lang="ja-JP" altLang="en-US" smtClean="0"/>
              <a:t>2025/7/3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B34C38-D23E-4011-87B3-4F6392DD0EB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528376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9D1F56-1068-4EED-B5DF-6DA9C5D7F4FF}" type="datetimeFigureOut">
              <a:rPr kumimoji="1" lang="ja-JP" altLang="en-US" smtClean="0"/>
              <a:t>2025/7/3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B34C38-D23E-4011-87B3-4F6392DD0EB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606995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9D1F56-1068-4EED-B5DF-6DA9C5D7F4FF}" type="datetimeFigureOut">
              <a:rPr kumimoji="1" lang="ja-JP" altLang="en-US" smtClean="0"/>
              <a:t>2025/7/3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B34C38-D23E-4011-87B3-4F6392DD0EB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854751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82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82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9D1F56-1068-4EED-B5DF-6DA9C5D7F4FF}" type="datetimeFigureOut">
              <a:rPr kumimoji="1" lang="ja-JP" altLang="en-US" smtClean="0"/>
              <a:t>2025/7/3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B34C38-D23E-4011-87B3-4F6392DD0EB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913936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9D1F56-1068-4EED-B5DF-6DA9C5D7F4FF}" type="datetimeFigureOut">
              <a:rPr kumimoji="1" lang="ja-JP" altLang="en-US" smtClean="0"/>
              <a:t>2025/7/3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B34C38-D23E-4011-87B3-4F6392DD0EB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720180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9D1F56-1068-4EED-B5DF-6DA9C5D7F4FF}" type="datetimeFigureOut">
              <a:rPr kumimoji="1" lang="ja-JP" altLang="en-US" smtClean="0"/>
              <a:t>2025/7/3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B34C38-D23E-4011-87B3-4F6392DD0EB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842831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9D1F56-1068-4EED-B5DF-6DA9C5D7F4FF}" type="datetimeFigureOut">
              <a:rPr kumimoji="1" lang="ja-JP" altLang="en-US" smtClean="0"/>
              <a:t>2025/7/3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B34C38-D23E-4011-87B3-4F6392DD0EB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644594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9D1F56-1068-4EED-B5DF-6DA9C5D7F4FF}" type="datetimeFigureOut">
              <a:rPr kumimoji="1" lang="ja-JP" altLang="en-US" smtClean="0"/>
              <a:t>2025/7/3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B34C38-D23E-4011-87B3-4F6392DD0EB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558859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9D1F56-1068-4EED-B5DF-6DA9C5D7F4FF}" type="datetimeFigureOut">
              <a:rPr kumimoji="1" lang="ja-JP" altLang="en-US" smtClean="0"/>
              <a:t>2025/7/3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B34C38-D23E-4011-87B3-4F6392DD0EB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291622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9D1F56-1068-4EED-B5DF-6DA9C5D7F4FF}" type="datetimeFigureOut">
              <a:rPr kumimoji="1" lang="ja-JP" altLang="en-US" smtClean="0"/>
              <a:t>2025/7/3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B34C38-D23E-4011-87B3-4F6392DD0EB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066904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669D1F56-1068-4EED-B5DF-6DA9C5D7F4FF}" type="datetimeFigureOut">
              <a:rPr kumimoji="1" lang="ja-JP" altLang="en-US" smtClean="0"/>
              <a:t>2025/7/3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DB34C38-D23E-4011-87B3-4F6392DD0EB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538945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C287764D-82A3-0937-EE47-ADE894F7C18D}"/>
              </a:ext>
            </a:extLst>
          </p:cNvPr>
          <p:cNvSpPr txBox="1"/>
          <p:nvPr/>
        </p:nvSpPr>
        <p:spPr>
          <a:xfrm>
            <a:off x="5180972" y="258169"/>
            <a:ext cx="1415772" cy="7443704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kumimoji="1" lang="ja-JP" altLang="en-US" sz="4000" dirty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一般社団法人 四日市青年会議所</a:t>
            </a:r>
            <a:endParaRPr kumimoji="1" lang="en-US" altLang="ja-JP" sz="4000" dirty="0"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  <a:p>
            <a:r>
              <a:rPr kumimoji="1" lang="ja-JP" altLang="en-US" sz="4000" dirty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　　　　</a:t>
            </a:r>
            <a:endParaRPr kumimoji="1" lang="en-US" altLang="ja-JP" sz="4000" dirty="0"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</p:txBody>
      </p:sp>
      <p:grpSp>
        <p:nvGrpSpPr>
          <p:cNvPr id="9" name="グループ化 8">
            <a:extLst>
              <a:ext uri="{FF2B5EF4-FFF2-40B4-BE49-F238E27FC236}">
                <a16:creationId xmlns:a16="http://schemas.microsoft.com/office/drawing/2014/main" id="{9B3CA4DA-C49C-0136-3F9B-7988E60AAF18}"/>
              </a:ext>
            </a:extLst>
          </p:cNvPr>
          <p:cNvGrpSpPr/>
          <p:nvPr/>
        </p:nvGrpSpPr>
        <p:grpSpPr>
          <a:xfrm>
            <a:off x="2233444" y="642845"/>
            <a:ext cx="2391111" cy="8620309"/>
            <a:chOff x="1850901" y="1087216"/>
            <a:chExt cx="2391111" cy="8620309"/>
          </a:xfrm>
        </p:grpSpPr>
        <p:sp>
          <p:nvSpPr>
            <p:cNvPr id="5" name="テキスト ボックス 4">
              <a:extLst>
                <a:ext uri="{FF2B5EF4-FFF2-40B4-BE49-F238E27FC236}">
                  <a16:creationId xmlns:a16="http://schemas.microsoft.com/office/drawing/2014/main" id="{D2EB94CF-0265-1B94-7D30-059547FCF0A7}"/>
                </a:ext>
              </a:extLst>
            </p:cNvPr>
            <p:cNvSpPr txBox="1"/>
            <p:nvPr/>
          </p:nvSpPr>
          <p:spPr>
            <a:xfrm>
              <a:off x="1850901" y="5921873"/>
              <a:ext cx="1292662" cy="3785652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kumimoji="1" lang="ja-JP" altLang="en-US" sz="7200" dirty="0">
                  <a:latin typeface="HGP創英角ﾎﾟｯﾌﾟ体" panose="040B0A00000000000000" pitchFamily="50" charset="-128"/>
                  <a:ea typeface="HGP創英角ﾎﾟｯﾌﾟ体" panose="040B0A00000000000000" pitchFamily="50" charset="-128"/>
                </a:rPr>
                <a:t>受付会場</a:t>
              </a:r>
            </a:p>
          </p:txBody>
        </p:sp>
        <p:sp>
          <p:nvSpPr>
            <p:cNvPr id="8" name="テキスト ボックス 7">
              <a:extLst>
                <a:ext uri="{FF2B5EF4-FFF2-40B4-BE49-F238E27FC236}">
                  <a16:creationId xmlns:a16="http://schemas.microsoft.com/office/drawing/2014/main" id="{9C123FE5-5FF8-5589-7DD8-CEDF0BAF39A4}"/>
                </a:ext>
              </a:extLst>
            </p:cNvPr>
            <p:cNvSpPr txBox="1"/>
            <p:nvPr/>
          </p:nvSpPr>
          <p:spPr>
            <a:xfrm>
              <a:off x="2949350" y="1087216"/>
              <a:ext cx="1292662" cy="8620309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kumimoji="1" lang="ja-JP" altLang="en-US" sz="7200" dirty="0">
                  <a:latin typeface="HGP創英角ﾎﾟｯﾌﾟ体" panose="040B0A00000000000000" pitchFamily="50" charset="-128"/>
                  <a:ea typeface="HGP創英角ﾎﾟｯﾌﾟ体" panose="040B0A00000000000000" pitchFamily="50" charset="-128"/>
                </a:rPr>
                <a:t>リアルすごろくゲーム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85002289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テーマ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</TotalTime>
  <Words>12</Words>
  <Application>Microsoft Office PowerPoint</Application>
  <PresentationFormat>A4 210 x 297 mm</PresentationFormat>
  <Paragraphs>4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HGP創英角ﾎﾟｯﾌﾟ体</vt:lpstr>
      <vt:lpstr>Aptos</vt:lpstr>
      <vt:lpstr>Aptos Display</vt:lpstr>
      <vt:lpstr>Arial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一真 萩野</dc:creator>
  <cp:lastModifiedBy>一真 萩野</cp:lastModifiedBy>
  <cp:revision>9</cp:revision>
  <cp:lastPrinted>2025-07-03T02:18:58Z</cp:lastPrinted>
  <dcterms:created xsi:type="dcterms:W3CDTF">2025-07-03T02:15:07Z</dcterms:created>
  <dcterms:modified xsi:type="dcterms:W3CDTF">2025-07-03T02:29:52Z</dcterms:modified>
</cp:coreProperties>
</file>