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6858000" cy="9906000" type="A4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6" autoAdjust="0"/>
    <p:restoredTop sz="94660"/>
  </p:normalViewPr>
  <p:slideViewPr>
    <p:cSldViewPr snapToGrid="0">
      <p:cViewPr varScale="1">
        <p:scale>
          <a:sx n="73" d="100"/>
          <a:sy n="73" d="100"/>
        </p:scale>
        <p:origin x="325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3989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2837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06995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54751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13936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20180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42831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44594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58859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91622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66904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945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287764D-82A3-0937-EE47-ADE894F7C18D}"/>
              </a:ext>
            </a:extLst>
          </p:cNvPr>
          <p:cNvSpPr txBox="1"/>
          <p:nvPr/>
        </p:nvSpPr>
        <p:spPr>
          <a:xfrm>
            <a:off x="5180972" y="258169"/>
            <a:ext cx="1415772" cy="7443704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4000" dirty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一般社団法人 四日市青年会議所</a:t>
            </a:r>
            <a:endParaRPr kumimoji="1" lang="en-US" altLang="ja-JP" sz="40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r>
              <a:rPr kumimoji="1" lang="ja-JP" altLang="en-US" sz="4000" dirty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　　　　</a:t>
            </a:r>
            <a:endParaRPr kumimoji="1" lang="en-US" altLang="ja-JP" sz="40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9B3CA4DA-C49C-0136-3F9B-7988E60AAF18}"/>
              </a:ext>
            </a:extLst>
          </p:cNvPr>
          <p:cNvGrpSpPr/>
          <p:nvPr/>
        </p:nvGrpSpPr>
        <p:grpSpPr>
          <a:xfrm>
            <a:off x="2233444" y="642845"/>
            <a:ext cx="2391111" cy="8620309"/>
            <a:chOff x="1850901" y="1087216"/>
            <a:chExt cx="2391111" cy="8620309"/>
          </a:xfrm>
        </p:grpSpPr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2EB94CF-0265-1B94-7D30-059547FCF0A7}"/>
                </a:ext>
              </a:extLst>
            </p:cNvPr>
            <p:cNvSpPr txBox="1"/>
            <p:nvPr/>
          </p:nvSpPr>
          <p:spPr>
            <a:xfrm>
              <a:off x="1850901" y="5921873"/>
              <a:ext cx="1292662" cy="3785652"/>
            </a:xfrm>
            <a:prstGeom prst="rect">
              <a:avLst/>
            </a:prstGeom>
            <a:noFill/>
          </p:spPr>
          <p:txBody>
            <a:bodyPr vert="eaVert" wrap="none" rtlCol="0">
              <a:spAutoFit/>
            </a:bodyPr>
            <a:lstStyle/>
            <a:p>
              <a:r>
                <a:rPr kumimoji="1" lang="ja-JP" altLang="en-US" sz="7200" dirty="0"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受付会場</a:t>
              </a:r>
            </a:p>
          </p:txBody>
        </p:sp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9C123FE5-5FF8-5589-7DD8-CEDF0BAF39A4}"/>
                </a:ext>
              </a:extLst>
            </p:cNvPr>
            <p:cNvSpPr txBox="1"/>
            <p:nvPr/>
          </p:nvSpPr>
          <p:spPr>
            <a:xfrm>
              <a:off x="2949350" y="1087216"/>
              <a:ext cx="1292662" cy="8620309"/>
            </a:xfrm>
            <a:prstGeom prst="rect">
              <a:avLst/>
            </a:prstGeom>
            <a:noFill/>
          </p:spPr>
          <p:txBody>
            <a:bodyPr vert="eaVert" wrap="none" rtlCol="0">
              <a:spAutoFit/>
            </a:bodyPr>
            <a:lstStyle/>
            <a:p>
              <a:r>
                <a:rPr kumimoji="1" lang="ja-JP" altLang="en-US" sz="7200" dirty="0"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リアルすごろくゲーム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500228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テーマ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</TotalTime>
  <Words>12</Words>
  <Application>Microsoft Office PowerPoint</Application>
  <PresentationFormat>A4 210 x 297 mm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HGP創英角ﾎﾟｯﾌﾟ体</vt:lpstr>
      <vt:lpstr>Aptos</vt:lpstr>
      <vt:lpstr>Aptos Display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一真 萩野</dc:creator>
  <cp:lastModifiedBy>一真 萩野</cp:lastModifiedBy>
  <cp:revision>9</cp:revision>
  <cp:lastPrinted>2025-07-03T02:18:58Z</cp:lastPrinted>
  <dcterms:created xsi:type="dcterms:W3CDTF">2025-07-03T02:15:07Z</dcterms:created>
  <dcterms:modified xsi:type="dcterms:W3CDTF">2025-07-03T02:29:52Z</dcterms:modified>
</cp:coreProperties>
</file>

<file path=docProps/thumbnail.jpeg>
</file>