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6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21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09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566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13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79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52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07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65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19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94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93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10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1FF84DD-5B65-DE4C-628A-0BC6B2146B17}"/>
              </a:ext>
            </a:extLst>
          </p:cNvPr>
          <p:cNvSpPr txBox="1"/>
          <p:nvPr/>
        </p:nvSpPr>
        <p:spPr>
          <a:xfrm>
            <a:off x="566584" y="2890391"/>
            <a:ext cx="93394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ただいま準備中です。</a:t>
            </a:r>
            <a:endParaRPr kumimoji="1" lang="en-US" altLang="ja-JP" sz="3200" b="1" dirty="0"/>
          </a:p>
          <a:p>
            <a:r>
              <a:rPr kumimoji="1" lang="en-US" altLang="ja-JP" sz="3200" b="1" dirty="0"/>
              <a:t>11:00</a:t>
            </a:r>
            <a:r>
              <a:rPr kumimoji="1" lang="ja-JP" altLang="en-US" sz="3200" b="1" dirty="0"/>
              <a:t>の受付開始まで今しばらくお待ちください。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850022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13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一真 萩野</dc:creator>
  <cp:lastModifiedBy>一真 萩野</cp:lastModifiedBy>
  <cp:revision>1</cp:revision>
  <cp:lastPrinted>2025-07-03T02:18:58Z</cp:lastPrinted>
  <dcterms:created xsi:type="dcterms:W3CDTF">2025-07-03T02:15:07Z</dcterms:created>
  <dcterms:modified xsi:type="dcterms:W3CDTF">2025-07-03T02:19:16Z</dcterms:modified>
</cp:coreProperties>
</file>