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73" d="100"/>
          <a:sy n="73" d="100"/>
        </p:scale>
        <p:origin x="25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3989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837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0699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5475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393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2018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4283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459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5885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162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6690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94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キスト">
            <a:extLst>
              <a:ext uri="{FF2B5EF4-FFF2-40B4-BE49-F238E27FC236}">
                <a16:creationId xmlns:a16="http://schemas.microsoft.com/office/drawing/2014/main" id="{3B3A300E-1526-10BF-CC30-4AAD5E63C61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00" t="1587" r="15809" b="1461"/>
          <a:stretch>
            <a:fillRect/>
          </a:stretch>
        </p:blipFill>
        <p:spPr>
          <a:xfrm>
            <a:off x="-8221" y="80554"/>
            <a:ext cx="6866221" cy="9762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022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Application>Microsoft Office PowerPoint</Application>
  <PresentationFormat>A4 210 x 297 mm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一真 萩野</dc:creator>
  <cp:lastModifiedBy>一真 萩野</cp:lastModifiedBy>
  <cp:revision>2</cp:revision>
  <cp:lastPrinted>2025-07-03T02:18:58Z</cp:lastPrinted>
  <dcterms:created xsi:type="dcterms:W3CDTF">2025-07-03T02:15:07Z</dcterms:created>
  <dcterms:modified xsi:type="dcterms:W3CDTF">2025-07-03T02:23:46Z</dcterms:modified>
</cp:coreProperties>
</file>